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57" r:id="rId3"/>
    <p:sldId id="259" r:id="rId4"/>
    <p:sldId id="258" r:id="rId5"/>
    <p:sldId id="268" r:id="rId6"/>
    <p:sldId id="260" r:id="rId7"/>
    <p:sldId id="261" r:id="rId8"/>
    <p:sldId id="263" r:id="rId9"/>
    <p:sldId id="262" r:id="rId10"/>
    <p:sldId id="264" r:id="rId11"/>
    <p:sldId id="265" r:id="rId12"/>
    <p:sldId id="267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ura Medium" pitchFamily="2" charset="0"/>
      <p:regular r:id="rId20"/>
    </p:embeddedFont>
    <p:embeddedFont>
      <p:font typeface="Jura SemiBold" pitchFamily="2" charset="0"/>
      <p:regular r:id="rId21"/>
      <p:bold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Titillium Web" pitchFamily="2" charset="77"/>
      <p:regular r:id="rId27"/>
      <p:bold r:id="rId28"/>
      <p:italic r:id="rId29"/>
      <p:boldItalic r:id="rId30"/>
    </p:embeddedFont>
    <p:embeddedFont>
      <p:font typeface="Titillium Web Black" pitchFamily="2" charset="77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i Home" id="{C64091D0-9150-5049-A50A-76ED69C14EF6}">
          <p14:sldIdLst>
            <p14:sldId id="269"/>
            <p14:sldId id="257"/>
          </p14:sldIdLst>
        </p14:section>
        <p14:section name="Mii Channel" id="{77F7382B-0106-114B-AC43-54BF38DC2E5B}">
          <p14:sldIdLst>
            <p14:sldId id="259"/>
            <p14:sldId id="258"/>
          </p14:sldIdLst>
        </p14:section>
        <p14:section name="Wii Sports" id="{A150B8A7-BEEE-1F48-9448-919C5D4688F7}">
          <p14:sldIdLst>
            <p14:sldId id="268"/>
            <p14:sldId id="260"/>
            <p14:sldId id="261"/>
            <p14:sldId id="263"/>
            <p14:sldId id="262"/>
            <p14:sldId id="264"/>
            <p14:sldId id="265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FFFFFF"/>
    <a:srgbClr val="F5F8FF"/>
    <a:srgbClr val="DFFAF5"/>
    <a:srgbClr val="91A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0"/>
    <p:restoredTop sz="96966"/>
  </p:normalViewPr>
  <p:slideViewPr>
    <p:cSldViewPr snapToGrid="0">
      <p:cViewPr varScale="1">
        <p:scale>
          <a:sx n="123" d="100"/>
          <a:sy n="123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Wii</c:v>
                </c:pt>
              </c:strCache>
            </c:strRef>
          </c:tx>
          <c:spPr>
            <a:ln w="412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circle"/>
              <c:size val="8"/>
              <c:spPr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79E-ED4D-9344-BDAA357C523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18000</c:v>
                </c:pt>
                <c:pt idx="2">
                  <c:v>27000</c:v>
                </c:pt>
                <c:pt idx="3">
                  <c:v>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9E-ED4D-9344-BDAA357C52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PS3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circle"/>
              <c:size val="8"/>
              <c:spPr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79E-ED4D-9344-BDAA357C523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5000</c:v>
                </c:pt>
                <c:pt idx="2">
                  <c:v>14000</c:v>
                </c:pt>
                <c:pt idx="3">
                  <c:v>22000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9E-ED4D-9344-BDAA357C52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Xbox 360</c:v>
                </c:pt>
              </c:strCache>
            </c:strRef>
          </c:tx>
          <c:spPr>
            <a:ln w="444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circle"/>
              <c:size val="8"/>
              <c:spPr>
                <a:solidFill>
                  <a:schemeClr val="accent5"/>
                </a:solidFill>
                <a:ln w="2857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79E-ED4D-9344-BDAA357C523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5000</c:v>
                </c:pt>
                <c:pt idx="1">
                  <c:v>15000</c:v>
                </c:pt>
                <c:pt idx="2">
                  <c:v>18000</c:v>
                </c:pt>
                <c:pt idx="3">
                  <c:v>34000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9E-ED4D-9344-BDAA357C5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0729135"/>
        <c:axId val="1550758975"/>
      </c:lineChart>
      <c:catAx>
        <c:axId val="1550729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Jura Medium" pitchFamily="2" charset="0"/>
                <a:ea typeface="Jura Medium" pitchFamily="2" charset="0"/>
                <a:cs typeface="+mn-cs"/>
              </a:defRPr>
            </a:pPr>
            <a:endParaRPr lang="en-US"/>
          </a:p>
        </c:txPr>
        <c:crossAx val="1550758975"/>
        <c:crosses val="autoZero"/>
        <c:auto val="1"/>
        <c:lblAlgn val="ctr"/>
        <c:lblOffset val="100"/>
        <c:noMultiLvlLbl val="0"/>
      </c:catAx>
      <c:valAx>
        <c:axId val="1550758975"/>
        <c:scaling>
          <c:orientation val="minMax"/>
          <c:max val="4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Jura Medium" pitchFamily="2" charset="0"/>
                <a:ea typeface="Jura Medium" pitchFamily="2" charset="0"/>
                <a:cs typeface="+mn-cs"/>
              </a:defRPr>
            </a:pPr>
            <a:endParaRPr lang="en-US"/>
          </a:p>
        </c:txPr>
        <c:crossAx val="1550729135"/>
        <c:crosses val="autoZero"/>
        <c:crossBetween val="midCat"/>
        <c:majorUnit val="10000"/>
      </c:valAx>
      <c:spPr>
        <a:solidFill>
          <a:schemeClr val="bg1"/>
        </a:solidFill>
        <a:ln w="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 i="0">
          <a:latin typeface="Jura Medium" pitchFamily="2" charset="0"/>
          <a:ea typeface="Jura Medium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F99C-651C-B044-9956-72DC5A9CB250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93F4D-BF82-5C42-9F91-DF5B77593F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93F4D-BF82-5C42-9F91-DF5B77593FB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18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i">
            <a:extLst>
              <a:ext uri="{FF2B5EF4-FFF2-40B4-BE49-F238E27FC236}">
                <a16:creationId xmlns:a16="http://schemas.microsoft.com/office/drawing/2014/main" id="{9CD15143-E187-1E9F-7FAA-648486EB7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2FDD-0C23-E4B2-A83F-EB5C23BEE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9D43-E382-DAEC-4F8F-6D10B5176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955AA2-FCC2-3BF0-6506-BAD8BB3D7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3173" y="5831297"/>
            <a:ext cx="3685654" cy="71865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4400" b="1" dirty="0">
                <a:latin typeface="Titillium Web" pitchFamily="2" charset="77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7249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18AE5B-4B96-92BD-C4E4-82BA6373F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7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om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F42E3-E51B-A878-9E86-F5E312CE5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FC086-960C-55B3-B7A4-FD0FCD33B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73" y="5831297"/>
            <a:ext cx="3685654" cy="718658"/>
          </a:xfrm>
        </p:spPr>
        <p:txBody>
          <a:bodyPr>
            <a:spAutoFit/>
          </a:bodyPr>
          <a:lstStyle>
            <a:lvl1pPr algn="ctr">
              <a:defRPr b="1">
                <a:solidFill>
                  <a:schemeClr val="accent2"/>
                </a:solidFill>
                <a:latin typeface="Titillium Web" pitchFamily="2" charset="77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197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i Channe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F53E4-D22D-F205-1F34-5160C0472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176" b="26049"/>
          <a:stretch/>
        </p:blipFill>
        <p:spPr>
          <a:xfrm>
            <a:off x="32004" y="2276856"/>
            <a:ext cx="12127992" cy="2849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5905E-130C-D9C0-81FA-E7877065F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8444"/>
            <a:ext cx="10515600" cy="1458861"/>
          </a:xfrm>
        </p:spPr>
        <p:txBody>
          <a:bodyPr anchor="t">
            <a:spAutoFit/>
          </a:bodyPr>
          <a:lstStyle>
            <a:lvl1pPr algn="ctr">
              <a:defRPr sz="9600" b="1" i="0" spc="-300">
                <a:ln w="44450">
                  <a:solidFill>
                    <a:srgbClr val="91A5A3"/>
                  </a:solidFill>
                </a:ln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rgbClr val="DFFAF5"/>
                    </a:gs>
                  </a:gsLst>
                  <a:lin ang="5400000" scaled="1"/>
                </a:gradFill>
                <a:effectLst>
                  <a:outerShdw blurRad="50800" dist="76086" dir="5400000" algn="t" rotWithShape="0">
                    <a:prstClr val="black">
                      <a:alpha val="10000"/>
                    </a:prstClr>
                  </a:outerShdw>
                </a:effectLst>
                <a:latin typeface="Titillium Web" pitchFamily="2" charset="77"/>
              </a:defRPr>
            </a:lvl1pPr>
          </a:lstStyle>
          <a:p>
            <a:r>
              <a:rPr lang="en-GB" dirty="0" err="1"/>
              <a:t>Mii</a:t>
            </a:r>
            <a:r>
              <a:rPr lang="en-GB" dirty="0"/>
              <a:t> Channel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CDA6C-06A9-70B3-6219-5391098702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8573B-B7D9-5B5F-0E05-E5DAA66BB06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17511" y="5474369"/>
            <a:ext cx="2842179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 i="0" spc="-300">
                <a:latin typeface="Jura SemiBold" pitchFamily="2" charset="0"/>
                <a:ea typeface="Jura SemiBold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Back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95E303-BF00-1FE3-1022-46F12C4B5957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732312" y="5474369"/>
            <a:ext cx="2842179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 i="0" spc="-300">
                <a:latin typeface="Jura SemiBold" pitchFamily="2" charset="0"/>
                <a:ea typeface="Jura SemiBold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Next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9CC8F-14E3-1550-5B83-2AB98D1C90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4906" y="2402517"/>
            <a:ext cx="349250" cy="614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30E24D-D54E-A4A5-F7BE-6A454D5CD1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1436988" y="2402517"/>
            <a:ext cx="349250" cy="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0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ii Pla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BE7AAB-36AE-CA61-C6AA-36CA7F34B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9" t="933" r="548"/>
          <a:stretch/>
        </p:blipFill>
        <p:spPr>
          <a:xfrm>
            <a:off x="-23589" y="0"/>
            <a:ext cx="12239177" cy="6858000"/>
          </a:xfrm>
          <a:prstGeom prst="rect">
            <a:avLst/>
          </a:prstGeom>
        </p:spPr>
      </p:pic>
      <p:pic>
        <p:nvPicPr>
          <p:cNvPr id="9" name="Picture 8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16D1FDA0-6FA4-147A-735E-AECED5F057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62372" y="1549783"/>
            <a:ext cx="1029705" cy="997118"/>
          </a:xfrm>
          <a:prstGeom prst="rect">
            <a:avLst/>
          </a:prstGeom>
        </p:spPr>
      </p:pic>
      <p:pic>
        <p:nvPicPr>
          <p:cNvPr id="11" name="Picture 10" descr="A picture containing text, clock, close&#10;&#10;Description automatically generated">
            <a:extLst>
              <a:ext uri="{FF2B5EF4-FFF2-40B4-BE49-F238E27FC236}">
                <a16:creationId xmlns:a16="http://schemas.microsoft.com/office/drawing/2014/main" id="{9C19053F-6B67-C3CB-11F3-9B6CD4D5D1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2372" y="2855895"/>
            <a:ext cx="1029705" cy="1003635"/>
          </a:xfrm>
          <a:prstGeom prst="rect">
            <a:avLst/>
          </a:prstGeom>
        </p:spPr>
      </p:pic>
      <p:pic>
        <p:nvPicPr>
          <p:cNvPr id="13" name="Picture 12" descr="A picture containing dark, white&#10;&#10;Description automatically generated">
            <a:extLst>
              <a:ext uri="{FF2B5EF4-FFF2-40B4-BE49-F238E27FC236}">
                <a16:creationId xmlns:a16="http://schemas.microsoft.com/office/drawing/2014/main" id="{1640DB87-C1DC-4E4A-407B-346C0921C7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62373" y="5474635"/>
            <a:ext cx="1029705" cy="1003635"/>
          </a:xfrm>
          <a:prstGeom prst="rect">
            <a:avLst/>
          </a:prstGeom>
        </p:spPr>
      </p:pic>
      <p:pic>
        <p:nvPicPr>
          <p:cNvPr id="15" name="Picture 14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C5C46213-DEE0-AE22-F1F0-F2489A508B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62373" y="308842"/>
            <a:ext cx="1029705" cy="860259"/>
          </a:xfrm>
          <a:prstGeom prst="rect">
            <a:avLst/>
          </a:prstGeom>
        </p:spPr>
      </p:pic>
      <p:pic>
        <p:nvPicPr>
          <p:cNvPr id="17" name="Picture 16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4E974014-7CE2-FDFC-7BD8-0A5DC2048E3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7484" y="1617813"/>
            <a:ext cx="1036220" cy="1003635"/>
          </a:xfrm>
          <a:prstGeom prst="rect">
            <a:avLst/>
          </a:prstGeom>
        </p:spPr>
      </p:pic>
      <p:pic>
        <p:nvPicPr>
          <p:cNvPr id="19" name="Picture 18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FC08079B-CA66-20E0-4C06-4D4B97D4272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7484" y="308443"/>
            <a:ext cx="1036220" cy="1003635"/>
          </a:xfrm>
          <a:prstGeom prst="rect">
            <a:avLst/>
          </a:prstGeom>
        </p:spPr>
      </p:pic>
      <p:pic>
        <p:nvPicPr>
          <p:cNvPr id="21" name="Picture 20" descr="A picture containing text, white, close&#10;&#10;Description automatically generated">
            <a:extLst>
              <a:ext uri="{FF2B5EF4-FFF2-40B4-BE49-F238E27FC236}">
                <a16:creationId xmlns:a16="http://schemas.microsoft.com/office/drawing/2014/main" id="{37556F18-872C-C870-6978-6DAFB3D896C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7484" y="4236553"/>
            <a:ext cx="1036220" cy="1003635"/>
          </a:xfrm>
          <a:prstGeom prst="rect">
            <a:avLst/>
          </a:prstGeom>
        </p:spPr>
      </p:pic>
      <p:pic>
        <p:nvPicPr>
          <p:cNvPr id="23" name="Picture 22" descr="A picture containing light&#10;&#10;Description automatically generated">
            <a:extLst>
              <a:ext uri="{FF2B5EF4-FFF2-40B4-BE49-F238E27FC236}">
                <a16:creationId xmlns:a16="http://schemas.microsoft.com/office/drawing/2014/main" id="{29B0539F-CA06-0429-456F-4E8A8824822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97484" y="5545923"/>
            <a:ext cx="1036220" cy="1003635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48588799-A9A1-3345-6329-2F2DD6EE48C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00575" y="2927183"/>
            <a:ext cx="1042738" cy="10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i Sports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04C96211-3832-FA8A-F439-142BB80C5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4B8A89-48D3-EC3D-56DA-B8AD1C671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5905E-130C-D9C0-81FA-E7877065F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7008" y="2529937"/>
            <a:ext cx="9777984" cy="1729320"/>
          </a:xfrm>
        </p:spPr>
        <p:txBody>
          <a:bodyPr wrap="square" anchor="b">
            <a:spAutoFit/>
          </a:bodyPr>
          <a:lstStyle>
            <a:lvl1pPr algn="r">
              <a:defRPr sz="11500" b="1" i="0" spc="-300">
                <a:ln w="44450">
                  <a:noFill/>
                </a:ln>
                <a:solidFill>
                  <a:schemeClr val="accent2"/>
                </a:solidFill>
                <a:effectLst/>
                <a:latin typeface="Montserrat" pitchFamily="2" charset="77"/>
              </a:defRPr>
            </a:lvl1pPr>
          </a:lstStyle>
          <a:p>
            <a:r>
              <a:rPr lang="en-GB" dirty="0" err="1"/>
              <a:t>WiiSports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8573B-B7D9-5B5F-0E05-E5DAA66BB06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17511" y="5474369"/>
            <a:ext cx="2842179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 i="0" spc="-300">
                <a:latin typeface="Jura SemiBold" pitchFamily="2" charset="0"/>
                <a:ea typeface="Jura SemiBold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Back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95E303-BF00-1FE3-1022-46F12C4B5957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732312" y="5474369"/>
            <a:ext cx="2842179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 i="0" spc="-300">
                <a:latin typeface="Jura SemiBold" pitchFamily="2" charset="0"/>
                <a:ea typeface="Jura SemiBold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33FE-40F9-0AAE-DD82-4FDC4F180F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8330" y="2329365"/>
            <a:ext cx="34925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E60B4-990F-EED2-E12D-11A2FFE142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1464420" y="2329365"/>
            <a:ext cx="349250" cy="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Wii Sports Picture + 2 Butt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502182D-3E52-A748-D84D-0E5AE166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61" t="13682" r="2310" b="13408"/>
          <a:stretch/>
        </p:blipFill>
        <p:spPr>
          <a:xfrm>
            <a:off x="-7649" y="1133471"/>
            <a:ext cx="12199649" cy="522778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4DC1C-37A4-9F08-7477-FD63F3404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0450" y="1490893"/>
            <a:ext cx="6031347" cy="2909454"/>
          </a:xfrm>
          <a:prstGeom prst="roundRect">
            <a:avLst>
              <a:gd name="adj" fmla="val 7461"/>
            </a:avLst>
          </a:prstGeom>
          <a:solidFill>
            <a:schemeClr val="bg1">
              <a:alpha val="71000"/>
            </a:schemeClr>
          </a:solidFill>
          <a:ln w="508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11472B-32E9-12DD-C05D-74D633C5A9C0}"/>
              </a:ext>
            </a:extLst>
          </p:cNvPr>
          <p:cNvSpPr/>
          <p:nvPr userDrawn="1"/>
        </p:nvSpPr>
        <p:spPr>
          <a:xfrm>
            <a:off x="0" y="1069972"/>
            <a:ext cx="12240000" cy="635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3C05EF-5954-4370-CB67-80C29ECD30A3}"/>
              </a:ext>
            </a:extLst>
          </p:cNvPr>
          <p:cNvSpPr/>
          <p:nvPr userDrawn="1"/>
        </p:nvSpPr>
        <p:spPr>
          <a:xfrm>
            <a:off x="0" y="6361255"/>
            <a:ext cx="12240000" cy="635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5A1B8E-0F72-1AA8-3E70-35F7B11334F3}"/>
              </a:ext>
            </a:extLst>
          </p:cNvPr>
          <p:cNvCxnSpPr>
            <a:cxnSpLocks/>
          </p:cNvCxnSpPr>
          <p:nvPr userDrawn="1"/>
        </p:nvCxnSpPr>
        <p:spPr>
          <a:xfrm>
            <a:off x="0" y="6424755"/>
            <a:ext cx="1219964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611065-731E-5A59-7245-931BC2A5153F}"/>
              </a:ext>
            </a:extLst>
          </p:cNvPr>
          <p:cNvCxnSpPr>
            <a:cxnSpLocks/>
          </p:cNvCxnSpPr>
          <p:nvPr userDrawn="1"/>
        </p:nvCxnSpPr>
        <p:spPr>
          <a:xfrm>
            <a:off x="0" y="1133472"/>
            <a:ext cx="1219964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65DD123-06A1-6B6E-759C-D4C09E65A45C}"/>
              </a:ext>
            </a:extLst>
          </p:cNvPr>
          <p:cNvSpPr/>
          <p:nvPr userDrawn="1"/>
        </p:nvSpPr>
        <p:spPr>
          <a:xfrm flipH="1">
            <a:off x="-563419" y="494142"/>
            <a:ext cx="5538854" cy="575829"/>
          </a:xfrm>
          <a:prstGeom prst="parallelogram">
            <a:avLst>
              <a:gd name="adj" fmla="val 873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A7A7196-A538-7B51-20DF-B64DA4C9D4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3320429"/>
            <a:ext cx="4513388" cy="872335"/>
          </a:xfrm>
          <a:prstGeom prst="rect">
            <a:avLst/>
          </a:prstGeom>
        </p:spPr>
      </p:pic>
      <p:pic>
        <p:nvPicPr>
          <p:cNvPr id="25" name="Picture 2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E5F1320-ECAB-0BB8-94EC-DBFBD2908B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77089" y="4531421"/>
            <a:ext cx="2802053" cy="1502459"/>
          </a:xfrm>
          <a:prstGeom prst="rect">
            <a:avLst/>
          </a:prstGeom>
        </p:spPr>
      </p:pic>
      <p:pic>
        <p:nvPicPr>
          <p:cNvPr id="26" name="Picture 2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ECA655B-7ECF-A61D-FC0D-A26416FC22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4250223"/>
            <a:ext cx="4513388" cy="872335"/>
          </a:xfrm>
          <a:prstGeom prst="rect">
            <a:avLst/>
          </a:prstGeom>
        </p:spPr>
      </p:pic>
      <p:pic>
        <p:nvPicPr>
          <p:cNvPr id="27" name="Picture 2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AD45FE4-0A00-1829-D991-F8382BF88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5180017"/>
            <a:ext cx="4513388" cy="872335"/>
          </a:xfrm>
          <a:prstGeom prst="rect">
            <a:avLst/>
          </a:pr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8566D2-DF3B-2FB8-46DC-87A2901B3E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2390635"/>
            <a:ext cx="4513388" cy="872335"/>
          </a:xfrm>
          <a:prstGeom prst="rect">
            <a:avLst/>
          </a:prstGeom>
        </p:spPr>
      </p:pic>
      <p:pic>
        <p:nvPicPr>
          <p:cNvPr id="29" name="Picture 2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8B7D21A-C3C0-3770-A538-D2D49A8D8A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1460841"/>
            <a:ext cx="4513388" cy="872335"/>
          </a:xfrm>
          <a:prstGeom prst="rect">
            <a:avLst/>
          </a:prstGeom>
        </p:spPr>
      </p:pic>
      <p:pic>
        <p:nvPicPr>
          <p:cNvPr id="30" name="Picture 2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86A88E-0A02-CBBD-FE66-DAB9D6A445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78908" y="4531421"/>
            <a:ext cx="2802053" cy="1502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F8027-A1E8-DB4F-79ED-713B7E215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180" y="582594"/>
            <a:ext cx="3777512" cy="490904"/>
          </a:xfrm>
        </p:spPr>
        <p:txBody>
          <a:bodyPr wrap="square" anchor="b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</a:t>
            </a:r>
            <a:r>
              <a:rPr lang="en-US" dirty="0" err="1"/>
              <a:t>ain</a:t>
            </a:r>
            <a:r>
              <a:rPr lang="en-US" dirty="0"/>
              <a:t> Menu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C6807-05AB-418F-88DA-948955ED610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5754" y="1627917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Tennis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F6F5E87-83A5-7B51-00BE-D6C260E4FF4F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55754" y="2558481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Baseball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4F84507-873E-E334-1D70-CA96A56E13D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55754" y="3489045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Bowling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73A91FE-7DA7-BCEE-8B16-71C01CE4754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55754" y="4419609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Golf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171B563-F761-D1C3-672E-54834469B4DF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55754" y="5350172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Boxing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EB626E-8E54-BF34-E42D-186598EAFD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16011"/>
            <a:ext cx="2726266" cy="4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2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Wii Sports 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502182D-3E52-A748-D84D-0E5AE166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61" t="13682" r="2310" b="13408"/>
          <a:stretch/>
        </p:blipFill>
        <p:spPr>
          <a:xfrm>
            <a:off x="-7649" y="1133471"/>
            <a:ext cx="12199649" cy="522778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4DC1C-37A4-9F08-7477-FD63F3404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0450" y="1490892"/>
            <a:ext cx="6031347" cy="4561451"/>
          </a:xfrm>
          <a:prstGeom prst="roundRect">
            <a:avLst>
              <a:gd name="adj" fmla="val 5363"/>
            </a:avLst>
          </a:prstGeom>
          <a:solidFill>
            <a:schemeClr val="bg1">
              <a:alpha val="71000"/>
            </a:schemeClr>
          </a:solidFill>
          <a:ln w="508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11472B-32E9-12DD-C05D-74D633C5A9C0}"/>
              </a:ext>
            </a:extLst>
          </p:cNvPr>
          <p:cNvSpPr/>
          <p:nvPr userDrawn="1"/>
        </p:nvSpPr>
        <p:spPr>
          <a:xfrm>
            <a:off x="0" y="1069972"/>
            <a:ext cx="12240000" cy="635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3C05EF-5954-4370-CB67-80C29ECD30A3}"/>
              </a:ext>
            </a:extLst>
          </p:cNvPr>
          <p:cNvSpPr/>
          <p:nvPr userDrawn="1"/>
        </p:nvSpPr>
        <p:spPr>
          <a:xfrm>
            <a:off x="0" y="6361255"/>
            <a:ext cx="12240000" cy="635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5A1B8E-0F72-1AA8-3E70-35F7B11334F3}"/>
              </a:ext>
            </a:extLst>
          </p:cNvPr>
          <p:cNvCxnSpPr>
            <a:cxnSpLocks/>
          </p:cNvCxnSpPr>
          <p:nvPr userDrawn="1"/>
        </p:nvCxnSpPr>
        <p:spPr>
          <a:xfrm>
            <a:off x="0" y="6424755"/>
            <a:ext cx="1219964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611065-731E-5A59-7245-931BC2A5153F}"/>
              </a:ext>
            </a:extLst>
          </p:cNvPr>
          <p:cNvCxnSpPr>
            <a:cxnSpLocks/>
          </p:cNvCxnSpPr>
          <p:nvPr userDrawn="1"/>
        </p:nvCxnSpPr>
        <p:spPr>
          <a:xfrm>
            <a:off x="0" y="1133472"/>
            <a:ext cx="1219964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65DD123-06A1-6B6E-759C-D4C09E65A45C}"/>
              </a:ext>
            </a:extLst>
          </p:cNvPr>
          <p:cNvSpPr/>
          <p:nvPr userDrawn="1"/>
        </p:nvSpPr>
        <p:spPr>
          <a:xfrm flipH="1">
            <a:off x="-563419" y="494142"/>
            <a:ext cx="5538854" cy="575829"/>
          </a:xfrm>
          <a:prstGeom prst="parallelogram">
            <a:avLst>
              <a:gd name="adj" fmla="val 873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A7A7196-A538-7B51-20DF-B64DA4C9D4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3320429"/>
            <a:ext cx="4513388" cy="872335"/>
          </a:xfrm>
          <a:prstGeom prst="rect">
            <a:avLst/>
          </a:prstGeom>
        </p:spPr>
      </p:pic>
      <p:pic>
        <p:nvPicPr>
          <p:cNvPr id="26" name="Picture 2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ECA655B-7ECF-A61D-FC0D-A26416FC22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4250223"/>
            <a:ext cx="4513388" cy="872335"/>
          </a:xfrm>
          <a:prstGeom prst="rect">
            <a:avLst/>
          </a:prstGeom>
        </p:spPr>
      </p:pic>
      <p:pic>
        <p:nvPicPr>
          <p:cNvPr id="27" name="Picture 2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AD45FE4-0A00-1829-D991-F8382BF88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5180017"/>
            <a:ext cx="4513388" cy="872335"/>
          </a:xfrm>
          <a:prstGeom prst="rect">
            <a:avLst/>
          </a:pr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8566D2-DF3B-2FB8-46DC-87A2901B3E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2390635"/>
            <a:ext cx="4513388" cy="872335"/>
          </a:xfrm>
          <a:prstGeom prst="rect">
            <a:avLst/>
          </a:prstGeom>
        </p:spPr>
      </p:pic>
      <p:pic>
        <p:nvPicPr>
          <p:cNvPr id="29" name="Picture 2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8B7D21A-C3C0-3770-A538-D2D49A8D8A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5179" y="1460841"/>
            <a:ext cx="4513388" cy="872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F8027-A1E8-DB4F-79ED-713B7E215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180" y="582594"/>
            <a:ext cx="3777512" cy="490904"/>
          </a:xfrm>
        </p:spPr>
        <p:txBody>
          <a:bodyPr wrap="square" anchor="b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</a:t>
            </a:r>
            <a:r>
              <a:rPr lang="en-US" dirty="0" err="1"/>
              <a:t>ain</a:t>
            </a:r>
            <a:r>
              <a:rPr lang="en-US" dirty="0"/>
              <a:t> Menu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C6807-05AB-418F-88DA-948955ED610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5754" y="1627917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Tennis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F6F5E87-83A5-7B51-00BE-D6C260E4FF4F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55754" y="2558481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Baseball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4F84507-873E-E334-1D70-CA96A56E13D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55754" y="3489045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Bowling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73A91FE-7DA7-BCEE-8B16-71C01CE4754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55754" y="4419609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Golf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171B563-F761-D1C3-672E-54834469B4DF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55754" y="5350172"/>
            <a:ext cx="3932237" cy="535531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Boxing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EB626E-8E54-BF34-E42D-186598EAFD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16011"/>
            <a:ext cx="2726266" cy="4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95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 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1D60874-A58A-680D-CF03-A274417263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01479"/>
            <a:ext cx="12192000" cy="4231758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9AF669-03FD-178D-1A48-7AC0A1EDE06A}"/>
              </a:ext>
            </a:extLst>
          </p:cNvPr>
          <p:cNvSpPr/>
          <p:nvPr userDrawn="1"/>
        </p:nvSpPr>
        <p:spPr>
          <a:xfrm>
            <a:off x="0" y="0"/>
            <a:ext cx="12192000" cy="1201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65CC-8EEB-3617-FB95-45DFCF858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425882"/>
            <a:ext cx="5561640" cy="775597"/>
          </a:xfrm>
        </p:spPr>
        <p:txBody>
          <a:bodyPr wrap="square" anchor="b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HOME Menu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B11CA-F693-6534-97A3-3FF92049BF27}"/>
              </a:ext>
            </a:extLst>
          </p:cNvPr>
          <p:cNvSpPr/>
          <p:nvPr userDrawn="1"/>
        </p:nvSpPr>
        <p:spPr>
          <a:xfrm>
            <a:off x="0" y="5433237"/>
            <a:ext cx="12192000" cy="14247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3CA62-552D-5DE6-DF66-172F857242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36826" y="5843964"/>
            <a:ext cx="5157787" cy="547842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 b="0">
                <a:solidFill>
                  <a:schemeClr val="bg1"/>
                </a:solidFill>
                <a:latin typeface="Titillium Web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Wii Remote Settings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EDA556-252B-2ACB-D4DD-9FCCFA099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349" t="6513" r="1587" b="82697"/>
          <a:stretch/>
        </p:blipFill>
        <p:spPr>
          <a:xfrm>
            <a:off x="9277762" y="378584"/>
            <a:ext cx="2690037" cy="7400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F6F7F6-9A09-4898-1082-CA786DBF5CB0}"/>
              </a:ext>
            </a:extLst>
          </p:cNvPr>
          <p:cNvSpPr/>
          <p:nvPr userDrawn="1"/>
        </p:nvSpPr>
        <p:spPr>
          <a:xfrm>
            <a:off x="10248513" y="542803"/>
            <a:ext cx="1261442" cy="411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6E778-61E2-4B10-1FDB-30701F9F0E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0030349" y="520650"/>
            <a:ext cx="1526345" cy="604781"/>
          </a:xfrm>
        </p:spPr>
        <p:txBody>
          <a:bodyPr wrap="square" anchor="ctr">
            <a:spAutoFit/>
          </a:bodyPr>
          <a:lstStyle>
            <a:lvl1pPr marL="0" indent="0">
              <a:buNone/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Titillium Web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Close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5E6EBD-EDE6-1DE8-C080-F2779FA6C3E9}"/>
              </a:ext>
            </a:extLst>
          </p:cNvPr>
          <p:cNvCxnSpPr>
            <a:cxnSpLocks/>
          </p:cNvCxnSpPr>
          <p:nvPr userDrawn="1"/>
        </p:nvCxnSpPr>
        <p:spPr>
          <a:xfrm>
            <a:off x="0" y="120147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E0915B-8DA5-1EB7-5085-72022DC58452}"/>
              </a:ext>
            </a:extLst>
          </p:cNvPr>
          <p:cNvCxnSpPr>
            <a:cxnSpLocks/>
          </p:cNvCxnSpPr>
          <p:nvPr userDrawn="1"/>
        </p:nvCxnSpPr>
        <p:spPr>
          <a:xfrm>
            <a:off x="0" y="5433237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5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Wii">
            <a:extLst>
              <a:ext uri="{FF2B5EF4-FFF2-40B4-BE49-F238E27FC236}">
                <a16:creationId xmlns:a16="http://schemas.microsoft.com/office/drawing/2014/main" id="{8E6902C4-2B30-A16A-5CEF-9A2EF53101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DE17A-DB88-DE08-9DE3-A7CB4D7A51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721849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96CE7-957A-6A74-E0D2-4F34C69B72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3173" y="5831297"/>
            <a:ext cx="3685654" cy="71865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4400" b="1">
                <a:latin typeface="Titillium Web" pitchFamily="2" charset="77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4127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DD218-F3F8-B594-52C6-5E7F99C4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B62A0-FFE1-FF37-94D5-AC5B325E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202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8" r:id="rId3"/>
    <p:sldLayoutId id="2147483655" r:id="rId4"/>
    <p:sldLayoutId id="2147483660" r:id="rId5"/>
    <p:sldLayoutId id="2147483657" r:id="rId6"/>
    <p:sldLayoutId id="2147483661" r:id="rId7"/>
    <p:sldLayoutId id="2147483653" r:id="rId8"/>
    <p:sldLayoutId id="2147483649" r:id="rId9"/>
    <p:sldLayoutId id="214748365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tillium Web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2"/>
          </a:solidFill>
          <a:latin typeface="Jura Medium" pitchFamily="2" charset="0"/>
          <a:ea typeface="Jura Medium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2"/>
          </a:solidFill>
          <a:latin typeface="Jura Medium" pitchFamily="2" charset="0"/>
          <a:ea typeface="Jura Medium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2"/>
          </a:solidFill>
          <a:latin typeface="Jura Medium" pitchFamily="2" charset="0"/>
          <a:ea typeface="Jura Medium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Jura Medium" pitchFamily="2" charset="0"/>
          <a:ea typeface="Jura Medium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Jura Medium" pitchFamily="2" charset="0"/>
          <a:ea typeface="Jura Medium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Jura" TargetMode="External"/><Relationship Id="rId2" Type="http://schemas.openxmlformats.org/officeDocument/2006/relationships/hyperlink" Target="https://fonts.google.com/specimen/Titillium+Web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onts.google.com/specimen/Montserra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12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.xml"/><Relationship Id="rId11" Type="http://schemas.openxmlformats.org/officeDocument/2006/relationships/image" Target="../media/image41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3.xml"/><Relationship Id="rId7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3.xml"/><Relationship Id="rId7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45DE1BE-D23A-58BF-FD74-415A42EA7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1797627"/>
            <a:ext cx="10058400" cy="491980"/>
          </a:xfrm>
        </p:spPr>
        <p:txBody>
          <a:bodyPr anchor="t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GB" b="0" dirty="0"/>
              <a:t>Hope it helps you with your presentations!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6C4599-EAE2-C4C2-874B-62F5FE1D6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675554"/>
            <a:ext cx="10058400" cy="1038946"/>
          </a:xfrm>
        </p:spPr>
        <p:txBody>
          <a:bodyPr anchor="t">
            <a:normAutofit/>
          </a:bodyPr>
          <a:lstStyle/>
          <a:p>
            <a:r>
              <a:rPr lang="en-GB" b="1" dirty="0"/>
              <a:t>Thank you for downloading!!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76E98D7-0541-D08A-FCA5-60687C9FA862}"/>
              </a:ext>
            </a:extLst>
          </p:cNvPr>
          <p:cNvSpPr txBox="1">
            <a:spLocks/>
          </p:cNvSpPr>
          <p:nvPr/>
        </p:nvSpPr>
        <p:spPr>
          <a:xfrm>
            <a:off x="1066800" y="2661777"/>
            <a:ext cx="10217727" cy="22635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2"/>
                </a:solidFill>
                <a:latin typeface="Jura Medium" pitchFamily="2" charset="0"/>
                <a:ea typeface="Jura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2"/>
                </a:solidFill>
                <a:latin typeface="Jura Medium" pitchFamily="2" charset="0"/>
                <a:ea typeface="Jura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Jura Medium" pitchFamily="2" charset="0"/>
                <a:ea typeface="Jura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Jura Medium" pitchFamily="2" charset="0"/>
                <a:ea typeface="Jura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Jura Medium" pitchFamily="2" charset="0"/>
                <a:ea typeface="Jura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2000" dirty="0"/>
              <a:t>In case the fonts don’t work, try installing these onto your computer!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1800" b="1" dirty="0" err="1"/>
              <a:t>Titillium</a:t>
            </a:r>
            <a:r>
              <a:rPr lang="en-GB" sz="1800" b="1" dirty="0"/>
              <a:t> Web: </a:t>
            </a:r>
            <a:r>
              <a:rPr lang="en-GB" sz="1800" b="1" dirty="0">
                <a:hlinkClick r:id="rId2"/>
              </a:rPr>
              <a:t>https://fonts.google.com/specimen/Titillium+Web</a:t>
            </a:r>
            <a:r>
              <a:rPr lang="en-GB" sz="1800" b="1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1800" b="1" dirty="0"/>
              <a:t>Jura: </a:t>
            </a:r>
            <a:r>
              <a:rPr lang="en-GB" sz="1800" b="1" dirty="0">
                <a:hlinkClick r:id="rId3"/>
              </a:rPr>
              <a:t>https://fonts.google.com/specimen/Jura</a:t>
            </a:r>
            <a:r>
              <a:rPr lang="en-GB" sz="1800" b="1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1800" b="1" dirty="0"/>
              <a:t>Montserrat: </a:t>
            </a:r>
            <a:r>
              <a:rPr lang="en-GB" sz="1800" b="1" dirty="0">
                <a:hlinkClick r:id="rId4"/>
              </a:rPr>
              <a:t>https://fonts.google.com/specimen/Montserrat</a:t>
            </a:r>
            <a:r>
              <a:rPr lang="en-GB" sz="1800" b="1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GB" sz="2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CF35EA9-2C70-4E99-ECBA-410C1C83E379}"/>
              </a:ext>
            </a:extLst>
          </p:cNvPr>
          <p:cNvSpPr txBox="1">
            <a:spLocks/>
          </p:cNvSpPr>
          <p:nvPr/>
        </p:nvSpPr>
        <p:spPr>
          <a:xfrm>
            <a:off x="4253173" y="5831297"/>
            <a:ext cx="3685654" cy="718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tillium Web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sz="4400" b="1" dirty="0">
                <a:solidFill>
                  <a:schemeClr val="accent2"/>
                </a:solidFill>
              </a:rPr>
              <a:t>@</a:t>
            </a:r>
            <a:r>
              <a:rPr lang="en-GB" sz="4400" b="1" dirty="0" err="1">
                <a:solidFill>
                  <a:schemeClr val="accent2"/>
                </a:solidFill>
              </a:rPr>
              <a:t>dstoryco</a:t>
            </a:r>
            <a:endParaRPr lang="en-GB" sz="4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BCE4AF-54A9-B982-7B75-49011740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1" y="4206941"/>
            <a:ext cx="4892481" cy="944283"/>
          </a:xfrm>
          <a:prstGeom prst="rect">
            <a:avLst/>
          </a:prstGeom>
        </p:spPr>
      </p:pic>
      <p:pic>
        <p:nvPicPr>
          <p:cNvPr id="10" name="Picture Placeholder 9" descr="A group of children's toys&#10;&#10;Description automatically generated with low confidence">
            <a:extLst>
              <a:ext uri="{FF2B5EF4-FFF2-40B4-BE49-F238E27FC236}">
                <a16:creationId xmlns:a16="http://schemas.microsoft.com/office/drawing/2014/main" id="{07CF3C15-C659-AFD7-DF72-68C94D1456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38" t="6172" r="30249"/>
          <a:stretch/>
        </p:blipFill>
        <p:spPr>
          <a:xfrm>
            <a:off x="5560450" y="1490892"/>
            <a:ext cx="6031347" cy="45614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109052-A0DC-66E7-2BC6-8F63D2E1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Wii is 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5DE77-9E80-85DE-1C53-661D4900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Innovative Gameplay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7E779-6E12-5742-C6F2-CF4E3E7D81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59142" y="2558481"/>
            <a:ext cx="4325461" cy="535531"/>
          </a:xfrm>
        </p:spPr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Revolutionary Controller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7EE45-CF05-31C4-D534-8DDD177E9F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Accessible to Everyone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4742-C4CD-806C-854A-4B9947AC7441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759142" y="4419609"/>
            <a:ext cx="4325461" cy="535531"/>
          </a:xfrm>
        </p:spPr>
        <p:txBody>
          <a:bodyPr anchor="ctr"/>
          <a:lstStyle/>
          <a:p>
            <a:r>
              <a:rPr lang="en-GB" sz="2800" b="1" dirty="0">
                <a:latin typeface="Jura SemiBold" pitchFamily="2" charset="0"/>
                <a:ea typeface="Jura SemiBold" pitchFamily="2" charset="0"/>
              </a:rPr>
              <a:t>Diverse Game Library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72B954-2C10-1158-83B8-94BE46A5E32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Affordable &amp; Durable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E3A924D-8493-1EFF-7CD9-680379C4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5567">
            <a:off x="4877309" y="4277034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BCE4AF-54A9-B982-7B75-49011740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1" y="5145795"/>
            <a:ext cx="4892481" cy="944283"/>
          </a:xfrm>
          <a:prstGeom prst="rect">
            <a:avLst/>
          </a:prstGeom>
        </p:spPr>
      </p:pic>
      <p:pic>
        <p:nvPicPr>
          <p:cNvPr id="10" name="Picture Placeholder 9" descr="A picture containing text, floor, indoor, game&#10;&#10;Description automatically generated">
            <a:extLst>
              <a:ext uri="{FF2B5EF4-FFF2-40B4-BE49-F238E27FC236}">
                <a16:creationId xmlns:a16="http://schemas.microsoft.com/office/drawing/2014/main" id="{E51A4201-D625-0A96-5F4D-419BDA5AEB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1340" t="13114" r="10180" b="8045"/>
          <a:stretch/>
        </p:blipFill>
        <p:spPr>
          <a:xfrm>
            <a:off x="5560450" y="1490892"/>
            <a:ext cx="6031347" cy="45614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109052-A0DC-66E7-2BC6-8F63D2E1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Wii is 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5DE77-9E80-85DE-1C53-661D4900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Innovative Gameplay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7E779-6E12-5742-C6F2-CF4E3E7D81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59142" y="2558481"/>
            <a:ext cx="4325461" cy="535531"/>
          </a:xfrm>
        </p:spPr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Revolutionary Controller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7EE45-CF05-31C4-D534-8DDD177E9F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Accessible to Everyone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4742-C4CD-806C-854A-4B9947AC744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Diverse Game Library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72B954-2C10-1158-83B8-94BE46A5E32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 anchor="ctr"/>
          <a:lstStyle/>
          <a:p>
            <a:r>
              <a:rPr lang="en-GB" sz="2800" b="1" dirty="0">
                <a:latin typeface="Jura SemiBold" pitchFamily="2" charset="0"/>
                <a:ea typeface="Jura SemiBold" pitchFamily="2" charset="0"/>
              </a:rPr>
              <a:t>Affordable &amp; Durable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1C97BAB-7299-3E4B-EA8B-45C358589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4259">
            <a:off x="4765961" y="5116676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he Most Intense Wii Tennis Match Ever (VIDEO) - YouTube">
            <a:extLst>
              <a:ext uri="{FF2B5EF4-FFF2-40B4-BE49-F238E27FC236}">
                <a16:creationId xmlns:a16="http://schemas.microsoft.com/office/drawing/2014/main" id="{ED4327FF-612B-3638-9A2B-70269F90E6C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10DAB5-23E9-3F39-0BEF-2D49749977AB}"/>
              </a:ext>
            </a:extLst>
          </p:cNvPr>
          <p:cNvGrpSpPr/>
          <p:nvPr/>
        </p:nvGrpSpPr>
        <p:grpSpPr>
          <a:xfrm>
            <a:off x="1602827" y="5564869"/>
            <a:ext cx="8986345" cy="1056648"/>
            <a:chOff x="0" y="2250781"/>
            <a:chExt cx="15686690" cy="1502228"/>
          </a:xfrm>
        </p:grpSpPr>
        <p:pic>
          <p:nvPicPr>
            <p:cNvPr id="8" name="Picture 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4DD189C-0FA9-C5C0-2378-38198294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52429"/>
              <a:ext cx="7772400" cy="1500127"/>
            </a:xfrm>
            <a:prstGeom prst="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AD632D26-BE7B-16A9-3C81-2B7DA3220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290" y="2250781"/>
              <a:ext cx="7772400" cy="1502228"/>
            </a:xfrm>
            <a:prstGeom prst="rect">
              <a:avLst/>
            </a:prstGeom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C2A2C3-8A71-2F2E-BEBA-2FE5FAFAECED}"/>
              </a:ext>
            </a:extLst>
          </p:cNvPr>
          <p:cNvSpPr/>
          <p:nvPr/>
        </p:nvSpPr>
        <p:spPr>
          <a:xfrm>
            <a:off x="1602828" y="536029"/>
            <a:ext cx="8986345" cy="4887310"/>
          </a:xfrm>
          <a:prstGeom prst="roundRect">
            <a:avLst>
              <a:gd name="adj" fmla="val 382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13817-DB8A-23DC-9850-74D4DCE80CF2}"/>
              </a:ext>
            </a:extLst>
          </p:cNvPr>
          <p:cNvSpPr txBox="1"/>
          <p:nvPr/>
        </p:nvSpPr>
        <p:spPr>
          <a:xfrm>
            <a:off x="3478284" y="747816"/>
            <a:ext cx="5235432" cy="835318"/>
          </a:xfrm>
          <a:prstGeom prst="roundRect">
            <a:avLst/>
          </a:prstGeom>
          <a:solidFill>
            <a:srgbClr val="E5E5E5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4000" b="1" spc="-150" dirty="0">
                <a:latin typeface="Jura SemiBold" pitchFamily="2" charset="0"/>
                <a:ea typeface="Jura SemiBold" pitchFamily="2" charset="0"/>
              </a:rPr>
              <a:t>Console Sales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C3880-D33E-CF5D-B6F2-073A6B58748B}"/>
              </a:ext>
            </a:extLst>
          </p:cNvPr>
          <p:cNvSpPr txBox="1"/>
          <p:nvPr/>
        </p:nvSpPr>
        <p:spPr>
          <a:xfrm>
            <a:off x="2004233" y="5739250"/>
            <a:ext cx="3649717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000" b="1" spc="-150" dirty="0">
                <a:solidFill>
                  <a:srgbClr val="000000"/>
                </a:solidFill>
                <a:latin typeface="Jura SemiBold" pitchFamily="2" charset="0"/>
                <a:ea typeface="Jura SemiBold" pitchFamily="2" charset="0"/>
              </a:rPr>
              <a:t>Play again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17822-E95C-1814-ACE5-C6CB5C6851E1}"/>
              </a:ext>
            </a:extLst>
          </p:cNvPr>
          <p:cNvSpPr txBox="1"/>
          <p:nvPr/>
        </p:nvSpPr>
        <p:spPr>
          <a:xfrm>
            <a:off x="6538050" y="5739250"/>
            <a:ext cx="3649717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000" b="1" spc="-150" dirty="0">
                <a:solidFill>
                  <a:srgbClr val="000000"/>
                </a:solidFill>
                <a:latin typeface="Jura SemiBold" pitchFamily="2" charset="0"/>
                <a:ea typeface="Jura SemiBold" pitchFamily="2" charset="0"/>
              </a:rPr>
              <a:t>Quit</a:t>
            </a:r>
            <a:endParaRPr lang="en-GB" sz="14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13B633-B452-980C-14FB-6E29FE32D025}"/>
              </a:ext>
            </a:extLst>
          </p:cNvPr>
          <p:cNvSpPr/>
          <p:nvPr/>
        </p:nvSpPr>
        <p:spPr>
          <a:xfrm>
            <a:off x="1718441" y="1796910"/>
            <a:ext cx="7535918" cy="3515391"/>
          </a:xfrm>
          <a:prstGeom prst="roundRect">
            <a:avLst>
              <a:gd name="adj" fmla="val 5077"/>
            </a:avLst>
          </a:prstGeom>
          <a:solidFill>
            <a:schemeClr val="bg1">
              <a:alpha val="820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D3F237-EFD3-9653-2F64-8DD487620762}"/>
              </a:ext>
            </a:extLst>
          </p:cNvPr>
          <p:cNvSpPr/>
          <p:nvPr/>
        </p:nvSpPr>
        <p:spPr>
          <a:xfrm>
            <a:off x="1759160" y="1842291"/>
            <a:ext cx="7454480" cy="3424628"/>
          </a:xfrm>
          <a:prstGeom prst="roundRect">
            <a:avLst>
              <a:gd name="adj" fmla="val 454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EE512DA-84B3-87D2-0777-AC732719F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920236"/>
              </p:ext>
            </p:extLst>
          </p:nvPr>
        </p:nvGraphicFramePr>
        <p:xfrm>
          <a:off x="1901467" y="1901468"/>
          <a:ext cx="7312173" cy="3312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Trapezium 22">
            <a:extLst>
              <a:ext uri="{FF2B5EF4-FFF2-40B4-BE49-F238E27FC236}">
                <a16:creationId xmlns:a16="http://schemas.microsoft.com/office/drawing/2014/main" id="{15E19DA1-E4EB-DCD8-B60C-9E0C8E3250A7}"/>
              </a:ext>
            </a:extLst>
          </p:cNvPr>
          <p:cNvSpPr/>
          <p:nvPr/>
        </p:nvSpPr>
        <p:spPr>
          <a:xfrm flipV="1">
            <a:off x="9017732" y="1973941"/>
            <a:ext cx="1352566" cy="371861"/>
          </a:xfrm>
          <a:prstGeom prst="trapezoid">
            <a:avLst>
              <a:gd name="adj" fmla="val 415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Trapezium 23">
            <a:extLst>
              <a:ext uri="{FF2B5EF4-FFF2-40B4-BE49-F238E27FC236}">
                <a16:creationId xmlns:a16="http://schemas.microsoft.com/office/drawing/2014/main" id="{D1087B52-DD64-EEAD-06D5-D9ADE74FC7DB}"/>
              </a:ext>
            </a:extLst>
          </p:cNvPr>
          <p:cNvSpPr/>
          <p:nvPr/>
        </p:nvSpPr>
        <p:spPr>
          <a:xfrm flipV="1">
            <a:off x="9017732" y="2415719"/>
            <a:ext cx="1352566" cy="371861"/>
          </a:xfrm>
          <a:prstGeom prst="trapezoid">
            <a:avLst>
              <a:gd name="adj" fmla="val 415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Trapezium 24">
            <a:extLst>
              <a:ext uri="{FF2B5EF4-FFF2-40B4-BE49-F238E27FC236}">
                <a16:creationId xmlns:a16="http://schemas.microsoft.com/office/drawing/2014/main" id="{1DA69A94-4DDB-7AB6-75F2-15A33EA12B1B}"/>
              </a:ext>
            </a:extLst>
          </p:cNvPr>
          <p:cNvSpPr/>
          <p:nvPr/>
        </p:nvSpPr>
        <p:spPr>
          <a:xfrm flipV="1">
            <a:off x="9017732" y="3221117"/>
            <a:ext cx="1352566" cy="371861"/>
          </a:xfrm>
          <a:prstGeom prst="trapezoid">
            <a:avLst>
              <a:gd name="adj" fmla="val 4151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F1C72E6-62B8-5D1D-131F-DFC0573DC92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3531" y="3320763"/>
            <a:ext cx="784982" cy="16631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78B7DB8-23CE-49A8-DD0A-E421D56F30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3034" y="2052918"/>
            <a:ext cx="503649" cy="22580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1875BA4-4856-5DD4-B9B3-C819FDDDF0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5199" t="9345" b="1"/>
          <a:stretch/>
        </p:blipFill>
        <p:spPr>
          <a:xfrm>
            <a:off x="9235686" y="2490295"/>
            <a:ext cx="950607" cy="2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8" grpId="0"/>
      <p:bldP spid="19" grpId="0"/>
      <p:bldP spid="20" grpId="0" animBg="1"/>
      <p:bldP spid="21" grpId="0" animBg="1"/>
      <p:bldGraphic spid="22" grpId="0">
        <p:bldAsOne/>
      </p:bldGraphic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The Most Intense Wii Tennis Match Ever (VIDEO) - YouTube">
            <a:extLst>
              <a:ext uri="{FF2B5EF4-FFF2-40B4-BE49-F238E27FC236}">
                <a16:creationId xmlns:a16="http://schemas.microsoft.com/office/drawing/2014/main" id="{4A3FCF79-4788-9345-444B-3FA7A372BA9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44" b="1914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9C6647-1EDA-765D-DCA6-762A189F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Menu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08759-22B4-4EC9-023A-984E59BD1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watching!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03D7E-F64A-B0CE-8AF2-41D06C0B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Close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066EFB-2BB6-F893-5954-AA868080722B}"/>
              </a:ext>
            </a:extLst>
          </p:cNvPr>
          <p:cNvSpPr/>
          <p:nvPr/>
        </p:nvSpPr>
        <p:spPr>
          <a:xfrm>
            <a:off x="0" y="1202901"/>
            <a:ext cx="12192000" cy="422891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BF5BBE-2BAF-BC01-AB56-B41EBC8687B8}"/>
              </a:ext>
            </a:extLst>
          </p:cNvPr>
          <p:cNvGrpSpPr/>
          <p:nvPr/>
        </p:nvGrpSpPr>
        <p:grpSpPr>
          <a:xfrm>
            <a:off x="3562076" y="5199394"/>
            <a:ext cx="6325564" cy="461665"/>
            <a:chOff x="16372390" y="1485114"/>
            <a:chExt cx="6325564" cy="4616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B536BD7-EF34-2ACC-95D3-6BDF51284800}"/>
                </a:ext>
              </a:extLst>
            </p:cNvPr>
            <p:cNvSpPr/>
            <p:nvPr/>
          </p:nvSpPr>
          <p:spPr>
            <a:xfrm>
              <a:off x="16372390" y="1504709"/>
              <a:ext cx="6325564" cy="422476"/>
            </a:xfrm>
            <a:prstGeom prst="roundRect">
              <a:avLst>
                <a:gd name="adj" fmla="val 38585"/>
              </a:avLst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A3CAF-5FED-F7F2-D559-00B2151C4C15}"/>
                </a:ext>
              </a:extLst>
            </p:cNvPr>
            <p:cNvCxnSpPr/>
            <p:nvPr/>
          </p:nvCxnSpPr>
          <p:spPr>
            <a:xfrm>
              <a:off x="18015995" y="1504709"/>
              <a:ext cx="0" cy="4224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1DC18C-D090-3457-AE35-8520385D03C6}"/>
                </a:ext>
              </a:extLst>
            </p:cNvPr>
            <p:cNvCxnSpPr/>
            <p:nvPr/>
          </p:nvCxnSpPr>
          <p:spPr>
            <a:xfrm>
              <a:off x="19535172" y="1504709"/>
              <a:ext cx="0" cy="4224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4AEABD-7D3A-4F45-4C4F-266244A0DC46}"/>
                </a:ext>
              </a:extLst>
            </p:cNvPr>
            <p:cNvCxnSpPr/>
            <p:nvPr/>
          </p:nvCxnSpPr>
          <p:spPr>
            <a:xfrm>
              <a:off x="21054349" y="1504709"/>
              <a:ext cx="0" cy="4224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6D1707-8E61-62F5-A8A9-A9E3F205807E}"/>
                </a:ext>
              </a:extLst>
            </p:cNvPr>
            <p:cNvSpPr txBox="1"/>
            <p:nvPr/>
          </p:nvSpPr>
          <p:spPr>
            <a:xfrm>
              <a:off x="16548902" y="1485114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spc="300" dirty="0">
                  <a:solidFill>
                    <a:schemeClr val="bg1"/>
                  </a:solidFill>
                  <a:latin typeface="Jura SemiBold" pitchFamily="2" charset="0"/>
                  <a:ea typeface="Jura SemiBold" pitchFamily="2" charset="0"/>
                </a:rPr>
                <a:t>P1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7CDCD4-8F13-6DED-96F5-4C46573DB2A6}"/>
                </a:ext>
              </a:extLst>
            </p:cNvPr>
            <p:cNvSpPr txBox="1"/>
            <p:nvPr/>
          </p:nvSpPr>
          <p:spPr>
            <a:xfrm>
              <a:off x="18103768" y="1485114"/>
              <a:ext cx="620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spc="300" dirty="0">
                  <a:solidFill>
                    <a:schemeClr val="bg1"/>
                  </a:solidFill>
                  <a:latin typeface="Jura SemiBold" pitchFamily="2" charset="0"/>
                  <a:ea typeface="Jura SemiBold" pitchFamily="2" charset="0"/>
                </a:rPr>
                <a:t>P2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89A14-8445-EBF9-CE04-63BE933EE952}"/>
                </a:ext>
              </a:extLst>
            </p:cNvPr>
            <p:cNvSpPr txBox="1"/>
            <p:nvPr/>
          </p:nvSpPr>
          <p:spPr>
            <a:xfrm>
              <a:off x="19658634" y="1485114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spc="300" dirty="0">
                  <a:solidFill>
                    <a:schemeClr val="bg1"/>
                  </a:solidFill>
                  <a:latin typeface="Jura SemiBold" pitchFamily="2" charset="0"/>
                  <a:ea typeface="Jura SemiBold" pitchFamily="2" charset="0"/>
                </a:rPr>
                <a:t>P3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5C9237-7812-D207-1E1F-26BDBEDA01EF}"/>
                </a:ext>
              </a:extLst>
            </p:cNvPr>
            <p:cNvSpPr txBox="1"/>
            <p:nvPr/>
          </p:nvSpPr>
          <p:spPr>
            <a:xfrm>
              <a:off x="21213499" y="1485114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spc="300" dirty="0">
                  <a:solidFill>
                    <a:schemeClr val="bg1"/>
                  </a:solidFill>
                  <a:latin typeface="Jura SemiBold" pitchFamily="2" charset="0"/>
                  <a:ea typeface="Jura SemiBold" pitchFamily="2" charset="0"/>
                </a:rPr>
                <a:t>P4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B6C7B3D-A9AD-0105-7945-7A2C6DEA1210}"/>
                </a:ext>
              </a:extLst>
            </p:cNvPr>
            <p:cNvSpPr/>
            <p:nvPr/>
          </p:nvSpPr>
          <p:spPr>
            <a:xfrm>
              <a:off x="17246278" y="1601953"/>
              <a:ext cx="498798" cy="227986"/>
            </a:xfrm>
            <a:custGeom>
              <a:avLst/>
              <a:gdLst>
                <a:gd name="connsiteX0" fmla="*/ 0 w 498798"/>
                <a:gd name="connsiteY0" fmla="*/ 0 h 227986"/>
                <a:gd name="connsiteX1" fmla="*/ 451172 w 498798"/>
                <a:gd name="connsiteY1" fmla="*/ 0 h 227986"/>
                <a:gd name="connsiteX2" fmla="*/ 451172 w 498798"/>
                <a:gd name="connsiteY2" fmla="*/ 50975 h 227986"/>
                <a:gd name="connsiteX3" fmla="*/ 498798 w 498798"/>
                <a:gd name="connsiteY3" fmla="*/ 50975 h 227986"/>
                <a:gd name="connsiteX4" fmla="*/ 498798 w 498798"/>
                <a:gd name="connsiteY4" fmla="*/ 177010 h 227986"/>
                <a:gd name="connsiteX5" fmla="*/ 451172 w 498798"/>
                <a:gd name="connsiteY5" fmla="*/ 177010 h 227986"/>
                <a:gd name="connsiteX6" fmla="*/ 451172 w 498798"/>
                <a:gd name="connsiteY6" fmla="*/ 227986 h 227986"/>
                <a:gd name="connsiteX7" fmla="*/ 0 w 498798"/>
                <a:gd name="connsiteY7" fmla="*/ 227986 h 227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798" h="227986">
                  <a:moveTo>
                    <a:pt x="0" y="0"/>
                  </a:moveTo>
                  <a:lnTo>
                    <a:pt x="451172" y="0"/>
                  </a:lnTo>
                  <a:lnTo>
                    <a:pt x="451172" y="50975"/>
                  </a:lnTo>
                  <a:lnTo>
                    <a:pt x="498798" y="50975"/>
                  </a:lnTo>
                  <a:lnTo>
                    <a:pt x="498798" y="177010"/>
                  </a:lnTo>
                  <a:lnTo>
                    <a:pt x="451172" y="177010"/>
                  </a:lnTo>
                  <a:lnTo>
                    <a:pt x="451172" y="227986"/>
                  </a:lnTo>
                  <a:lnTo>
                    <a:pt x="0" y="227986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C4395D-6D89-A9CA-0CB9-5BE190109E28}"/>
                </a:ext>
              </a:extLst>
            </p:cNvPr>
            <p:cNvSpPr/>
            <p:nvPr/>
          </p:nvSpPr>
          <p:spPr>
            <a:xfrm>
              <a:off x="17387928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56C02A-1B7D-CAD9-E83F-66A2935978B5}"/>
                </a:ext>
              </a:extLst>
            </p:cNvPr>
            <p:cNvSpPr/>
            <p:nvPr/>
          </p:nvSpPr>
          <p:spPr>
            <a:xfrm>
              <a:off x="17288945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3C57DE-4776-0A9E-49D9-4715713FBB3A}"/>
                </a:ext>
              </a:extLst>
            </p:cNvPr>
            <p:cNvSpPr/>
            <p:nvPr/>
          </p:nvSpPr>
          <p:spPr>
            <a:xfrm>
              <a:off x="17582359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D538BC-E12D-7A33-8317-5C01E5C61199}"/>
                </a:ext>
              </a:extLst>
            </p:cNvPr>
            <p:cNvSpPr/>
            <p:nvPr/>
          </p:nvSpPr>
          <p:spPr>
            <a:xfrm>
              <a:off x="17483376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F3CCE93-0CDF-94D9-ACE1-EA074EC9FAC0}"/>
                </a:ext>
              </a:extLst>
            </p:cNvPr>
            <p:cNvSpPr/>
            <p:nvPr/>
          </p:nvSpPr>
          <p:spPr>
            <a:xfrm>
              <a:off x="18812611" y="1601953"/>
              <a:ext cx="498798" cy="227986"/>
            </a:xfrm>
            <a:custGeom>
              <a:avLst/>
              <a:gdLst>
                <a:gd name="connsiteX0" fmla="*/ 0 w 498798"/>
                <a:gd name="connsiteY0" fmla="*/ 0 h 227986"/>
                <a:gd name="connsiteX1" fmla="*/ 451172 w 498798"/>
                <a:gd name="connsiteY1" fmla="*/ 0 h 227986"/>
                <a:gd name="connsiteX2" fmla="*/ 451172 w 498798"/>
                <a:gd name="connsiteY2" fmla="*/ 50975 h 227986"/>
                <a:gd name="connsiteX3" fmla="*/ 498798 w 498798"/>
                <a:gd name="connsiteY3" fmla="*/ 50975 h 227986"/>
                <a:gd name="connsiteX4" fmla="*/ 498798 w 498798"/>
                <a:gd name="connsiteY4" fmla="*/ 177010 h 227986"/>
                <a:gd name="connsiteX5" fmla="*/ 451172 w 498798"/>
                <a:gd name="connsiteY5" fmla="*/ 177010 h 227986"/>
                <a:gd name="connsiteX6" fmla="*/ 451172 w 498798"/>
                <a:gd name="connsiteY6" fmla="*/ 227986 h 227986"/>
                <a:gd name="connsiteX7" fmla="*/ 0 w 498798"/>
                <a:gd name="connsiteY7" fmla="*/ 227986 h 227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798" h="227986">
                  <a:moveTo>
                    <a:pt x="0" y="0"/>
                  </a:moveTo>
                  <a:lnTo>
                    <a:pt x="451172" y="0"/>
                  </a:lnTo>
                  <a:lnTo>
                    <a:pt x="451172" y="50975"/>
                  </a:lnTo>
                  <a:lnTo>
                    <a:pt x="498798" y="50975"/>
                  </a:lnTo>
                  <a:lnTo>
                    <a:pt x="498798" y="177010"/>
                  </a:lnTo>
                  <a:lnTo>
                    <a:pt x="451172" y="177010"/>
                  </a:lnTo>
                  <a:lnTo>
                    <a:pt x="451172" y="227986"/>
                  </a:lnTo>
                  <a:lnTo>
                    <a:pt x="0" y="227986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07A807-D1E1-BEAA-9143-D5B77A612C34}"/>
                </a:ext>
              </a:extLst>
            </p:cNvPr>
            <p:cNvSpPr/>
            <p:nvPr/>
          </p:nvSpPr>
          <p:spPr>
            <a:xfrm>
              <a:off x="18954261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FA26B0-D38E-46C2-2E33-13AF5277E2A8}"/>
                </a:ext>
              </a:extLst>
            </p:cNvPr>
            <p:cNvSpPr/>
            <p:nvPr/>
          </p:nvSpPr>
          <p:spPr>
            <a:xfrm>
              <a:off x="18855278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A46CA8-E45F-DD6D-6799-08466A634FF8}"/>
                </a:ext>
              </a:extLst>
            </p:cNvPr>
            <p:cNvSpPr/>
            <p:nvPr/>
          </p:nvSpPr>
          <p:spPr>
            <a:xfrm>
              <a:off x="19148692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B81A1E-E5A3-CCDE-768B-42910521117F}"/>
                </a:ext>
              </a:extLst>
            </p:cNvPr>
            <p:cNvSpPr/>
            <p:nvPr/>
          </p:nvSpPr>
          <p:spPr>
            <a:xfrm>
              <a:off x="19049709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4BECFBB-1783-3F74-C3E1-2174F44180ED}"/>
                </a:ext>
              </a:extLst>
            </p:cNvPr>
            <p:cNvSpPr/>
            <p:nvPr/>
          </p:nvSpPr>
          <p:spPr>
            <a:xfrm>
              <a:off x="20378944" y="1601953"/>
              <a:ext cx="498798" cy="227986"/>
            </a:xfrm>
            <a:custGeom>
              <a:avLst/>
              <a:gdLst>
                <a:gd name="connsiteX0" fmla="*/ 0 w 498798"/>
                <a:gd name="connsiteY0" fmla="*/ 0 h 227986"/>
                <a:gd name="connsiteX1" fmla="*/ 451172 w 498798"/>
                <a:gd name="connsiteY1" fmla="*/ 0 h 227986"/>
                <a:gd name="connsiteX2" fmla="*/ 451172 w 498798"/>
                <a:gd name="connsiteY2" fmla="*/ 50975 h 227986"/>
                <a:gd name="connsiteX3" fmla="*/ 498798 w 498798"/>
                <a:gd name="connsiteY3" fmla="*/ 50975 h 227986"/>
                <a:gd name="connsiteX4" fmla="*/ 498798 w 498798"/>
                <a:gd name="connsiteY4" fmla="*/ 177010 h 227986"/>
                <a:gd name="connsiteX5" fmla="*/ 451172 w 498798"/>
                <a:gd name="connsiteY5" fmla="*/ 177010 h 227986"/>
                <a:gd name="connsiteX6" fmla="*/ 451172 w 498798"/>
                <a:gd name="connsiteY6" fmla="*/ 227986 h 227986"/>
                <a:gd name="connsiteX7" fmla="*/ 0 w 498798"/>
                <a:gd name="connsiteY7" fmla="*/ 227986 h 227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798" h="227986">
                  <a:moveTo>
                    <a:pt x="0" y="0"/>
                  </a:moveTo>
                  <a:lnTo>
                    <a:pt x="451172" y="0"/>
                  </a:lnTo>
                  <a:lnTo>
                    <a:pt x="451172" y="50975"/>
                  </a:lnTo>
                  <a:lnTo>
                    <a:pt x="498798" y="50975"/>
                  </a:lnTo>
                  <a:lnTo>
                    <a:pt x="498798" y="177010"/>
                  </a:lnTo>
                  <a:lnTo>
                    <a:pt x="451172" y="177010"/>
                  </a:lnTo>
                  <a:lnTo>
                    <a:pt x="451172" y="227986"/>
                  </a:lnTo>
                  <a:lnTo>
                    <a:pt x="0" y="227986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0D9D68-5A81-90E0-297C-066BBEF7F0AB}"/>
                </a:ext>
              </a:extLst>
            </p:cNvPr>
            <p:cNvSpPr/>
            <p:nvPr/>
          </p:nvSpPr>
          <p:spPr>
            <a:xfrm>
              <a:off x="20520594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B2BE44D-DA50-A9AA-B236-92DA50684A38}"/>
                </a:ext>
              </a:extLst>
            </p:cNvPr>
            <p:cNvSpPr/>
            <p:nvPr/>
          </p:nvSpPr>
          <p:spPr>
            <a:xfrm>
              <a:off x="20421611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26DE63A-AC62-93C9-6B05-D11E4E99EBAA}"/>
                </a:ext>
              </a:extLst>
            </p:cNvPr>
            <p:cNvSpPr/>
            <p:nvPr/>
          </p:nvSpPr>
          <p:spPr>
            <a:xfrm>
              <a:off x="20715025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887A89-D2E0-16F2-1F74-E071A6D5B43E}"/>
                </a:ext>
              </a:extLst>
            </p:cNvPr>
            <p:cNvSpPr/>
            <p:nvPr/>
          </p:nvSpPr>
          <p:spPr>
            <a:xfrm>
              <a:off x="20616042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A9F71F3-0698-BFD8-3703-911383842B33}"/>
                </a:ext>
              </a:extLst>
            </p:cNvPr>
            <p:cNvSpPr/>
            <p:nvPr/>
          </p:nvSpPr>
          <p:spPr>
            <a:xfrm>
              <a:off x="21945278" y="1601953"/>
              <a:ext cx="498798" cy="227986"/>
            </a:xfrm>
            <a:custGeom>
              <a:avLst/>
              <a:gdLst>
                <a:gd name="connsiteX0" fmla="*/ 0 w 498798"/>
                <a:gd name="connsiteY0" fmla="*/ 0 h 227986"/>
                <a:gd name="connsiteX1" fmla="*/ 451172 w 498798"/>
                <a:gd name="connsiteY1" fmla="*/ 0 h 227986"/>
                <a:gd name="connsiteX2" fmla="*/ 451172 w 498798"/>
                <a:gd name="connsiteY2" fmla="*/ 50975 h 227986"/>
                <a:gd name="connsiteX3" fmla="*/ 498798 w 498798"/>
                <a:gd name="connsiteY3" fmla="*/ 50975 h 227986"/>
                <a:gd name="connsiteX4" fmla="*/ 498798 w 498798"/>
                <a:gd name="connsiteY4" fmla="*/ 177010 h 227986"/>
                <a:gd name="connsiteX5" fmla="*/ 451172 w 498798"/>
                <a:gd name="connsiteY5" fmla="*/ 177010 h 227986"/>
                <a:gd name="connsiteX6" fmla="*/ 451172 w 498798"/>
                <a:gd name="connsiteY6" fmla="*/ 227986 h 227986"/>
                <a:gd name="connsiteX7" fmla="*/ 0 w 498798"/>
                <a:gd name="connsiteY7" fmla="*/ 227986 h 227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798" h="227986">
                  <a:moveTo>
                    <a:pt x="0" y="0"/>
                  </a:moveTo>
                  <a:lnTo>
                    <a:pt x="451172" y="0"/>
                  </a:lnTo>
                  <a:lnTo>
                    <a:pt x="451172" y="50975"/>
                  </a:lnTo>
                  <a:lnTo>
                    <a:pt x="498798" y="50975"/>
                  </a:lnTo>
                  <a:lnTo>
                    <a:pt x="498798" y="177010"/>
                  </a:lnTo>
                  <a:lnTo>
                    <a:pt x="451172" y="177010"/>
                  </a:lnTo>
                  <a:lnTo>
                    <a:pt x="451172" y="227986"/>
                  </a:lnTo>
                  <a:lnTo>
                    <a:pt x="0" y="227986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18224A-0704-0377-6513-13203BED8405}"/>
                </a:ext>
              </a:extLst>
            </p:cNvPr>
            <p:cNvSpPr/>
            <p:nvPr/>
          </p:nvSpPr>
          <p:spPr>
            <a:xfrm>
              <a:off x="22086928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A18DF10-89EB-D9F2-1157-D1131A419DDB}"/>
                </a:ext>
              </a:extLst>
            </p:cNvPr>
            <p:cNvSpPr/>
            <p:nvPr/>
          </p:nvSpPr>
          <p:spPr>
            <a:xfrm>
              <a:off x="21987945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64AACB-5214-6FF8-25B8-7F7905C3E737}"/>
                </a:ext>
              </a:extLst>
            </p:cNvPr>
            <p:cNvSpPr/>
            <p:nvPr/>
          </p:nvSpPr>
          <p:spPr>
            <a:xfrm>
              <a:off x="22281359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370B11-563C-A738-DA11-F6291A71A6B8}"/>
                </a:ext>
              </a:extLst>
            </p:cNvPr>
            <p:cNvSpPr/>
            <p:nvPr/>
          </p:nvSpPr>
          <p:spPr>
            <a:xfrm>
              <a:off x="22182376" y="1640437"/>
              <a:ext cx="80166" cy="14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4" name="Picture 53" descr="Background pattern&#10;&#10;Description automatically generated">
            <a:extLst>
              <a:ext uri="{FF2B5EF4-FFF2-40B4-BE49-F238E27FC236}">
                <a16:creationId xmlns:a16="http://schemas.microsoft.com/office/drawing/2014/main" id="{E491446F-B809-40F0-1268-A5DDB5A6C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89" y="2658523"/>
            <a:ext cx="3988470" cy="1521575"/>
          </a:xfrm>
          <a:prstGeom prst="rect">
            <a:avLst/>
          </a:prstGeom>
        </p:spPr>
      </p:pic>
      <p:pic>
        <p:nvPicPr>
          <p:cNvPr id="55" name="Picture 54" descr="Background pattern&#10;&#10;Description automatically generated">
            <a:extLst>
              <a:ext uri="{FF2B5EF4-FFF2-40B4-BE49-F238E27FC236}">
                <a16:creationId xmlns:a16="http://schemas.microsoft.com/office/drawing/2014/main" id="{961C150D-C993-9CE7-9049-A8A92AEF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41" y="2658523"/>
            <a:ext cx="3988470" cy="1521575"/>
          </a:xfrm>
          <a:prstGeom prst="rect">
            <a:avLst/>
          </a:prstGeom>
        </p:spPr>
      </p:pic>
      <p:pic>
        <p:nvPicPr>
          <p:cNvPr id="46" name="Picture 4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1BD045-1FCF-9723-262D-68E2A268F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35" t="76481" r="74177"/>
          <a:stretch/>
        </p:blipFill>
        <p:spPr>
          <a:xfrm>
            <a:off x="2265681" y="5245101"/>
            <a:ext cx="1022613" cy="1612899"/>
          </a:xfrm>
          <a:prstGeom prst="round2SameRect">
            <a:avLst>
              <a:gd name="adj1" fmla="val 16357"/>
              <a:gd name="adj2" fmla="val 0"/>
            </a:avLst>
          </a:prstGeom>
          <a:ln>
            <a:solidFill>
              <a:schemeClr val="bg1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D87E382-69D8-61F5-BD4D-F93EC1A8C093}"/>
              </a:ext>
            </a:extLst>
          </p:cNvPr>
          <p:cNvSpPr txBox="1"/>
          <p:nvPr/>
        </p:nvSpPr>
        <p:spPr>
          <a:xfrm>
            <a:off x="2041499" y="3034590"/>
            <a:ext cx="241765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4400" dirty="0">
                <a:latin typeface="Titillium Web" pitchFamily="2" charset="77"/>
                <a:ea typeface="Jura" pitchFamily="2" charset="0"/>
              </a:rPr>
              <a:t>Wii Menu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75BECF-C5A3-435E-5EED-A93B3A0226C9}"/>
              </a:ext>
            </a:extLst>
          </p:cNvPr>
          <p:cNvSpPr txBox="1"/>
          <p:nvPr/>
        </p:nvSpPr>
        <p:spPr>
          <a:xfrm>
            <a:off x="8301117" y="3034590"/>
            <a:ext cx="128112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4400" dirty="0">
                <a:latin typeface="Titillium Web" pitchFamily="2" charset="77"/>
                <a:ea typeface="Jura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6434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4672-423D-254D-2B78-EC08765A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Fri 25/04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B8874BE-4E6F-54A7-FC06-F7B35BDB75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1877310"/>
                  </p:ext>
                </p:extLst>
              </p:nvPr>
            </p:nvGraphicFramePr>
            <p:xfrm>
              <a:off x="4392704" y="507057"/>
              <a:ext cx="3612778" cy="1976456"/>
            </p:xfrm>
            <a:graphic>
              <a:graphicData uri="http://schemas.microsoft.com/office/powerpoint/2016/slidezoom">
                <pslz:sldZm>
                  <pslz:sldZmObj sldId="259" cId="1450542335">
                    <pslz:zmPr id="{0A9A3D3D-2005-C846-9B8B-93CCE140B33D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2778" cy="19764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B8874BE-4E6F-54A7-FC06-F7B35BDB7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704" y="507057"/>
                <a:ext cx="3612778" cy="19764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BADC208-FAF6-4CE9-EF40-3DD32B0CEF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432553"/>
                  </p:ext>
                </p:extLst>
              </p:nvPr>
            </p:nvGraphicFramePr>
            <p:xfrm>
              <a:off x="413913" y="471899"/>
              <a:ext cx="3880179" cy="2011614"/>
            </p:xfrm>
            <a:graphic>
              <a:graphicData uri="http://schemas.microsoft.com/office/powerpoint/2016/slidezoom">
                <pslz:sldZm>
                  <pslz:sldZmObj sldId="260" cId="861921850">
                    <pslz:zmPr id="{E2F05B35-214B-2547-AFC7-E20855F2BF32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0179" cy="2011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BADC208-FAF6-4CE9-EF40-3DD32B0CEF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913" y="471899"/>
                <a:ext cx="3880179" cy="2011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3D21C9C-85B1-5E28-4B3D-FC1373AF3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20717">
            <a:off x="8728402" y="4535552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1018 C -0.00325 -0.01365 -0.00468 -0.0169 -0.00599 -0.02037 C -0.01211 -0.0375 -0.00599 -0.02453 -0.01497 -0.04514 C -0.01744 -0.05115 -0.02044 -0.05648 -0.02304 -0.0625 C -0.02539 -0.06759 -0.02734 -0.07315 -0.02955 -0.07847 C -0.03138 -0.0824 -0.03333 -0.08634 -0.03528 -0.09004 C -0.03658 -0.09259 -0.03815 -0.09467 -0.03932 -0.09722 C -0.04323 -0.10578 -0.04752 -0.11412 -0.05078 -0.12338 C -0.05208 -0.12731 -0.05325 -0.13125 -0.05481 -0.13495 C -0.05625 -0.13842 -0.0582 -0.14166 -0.05976 -0.14514 C -0.06093 -0.14791 -0.06198 -0.15092 -0.06302 -0.1537 C -0.06445 -0.1581 -0.06588 -0.16227 -0.06705 -0.1669 C -0.06757 -0.16921 -0.0681 -0.17176 -0.06862 -0.17407 C -0.06888 -0.17754 -0.06953 -0.18078 -0.06953 -0.18426 C -0.06914 -0.19838 -0.06836 -0.20463 -0.06705 -0.2162 C -0.06588 -0.24537 -0.06575 -0.23865 -0.06705 -0.27708 C -0.06705 -0.2794 -0.06744 -0.28194 -0.06783 -0.28426 C -0.06927 -0.29213 -0.07083 -0.3 -0.07278 -0.3074 C -0.07356 -0.31065 -0.07487 -0.31342 -0.07604 -0.3162 C -0.07812 -0.32106 -0.07981 -0.32685 -0.08255 -0.33055 C -0.09179 -0.34398 -0.08815 -0.33773 -0.09388 -0.34791 C -0.09414 -0.34953 -0.09466 -0.35092 -0.09466 -0.35231 C -0.09466 -0.3544 -0.09401 -0.35625 -0.09388 -0.3581 C -0.09375 -0.36065 -0.09388 -0.36296 -0.09388 -0.36528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66D-7782-40AF-AE03-B33F0106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FB2B-9E0E-DBE1-484C-219470CDA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E49BB-8450-E266-7437-7215AE56DC2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GB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5054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5C35780-17A6-B1F2-B442-5C286DF5A560}"/>
              </a:ext>
            </a:extLst>
          </p:cNvPr>
          <p:cNvGrpSpPr/>
          <p:nvPr/>
        </p:nvGrpSpPr>
        <p:grpSpPr>
          <a:xfrm>
            <a:off x="1411177" y="581769"/>
            <a:ext cx="2523790" cy="3802131"/>
            <a:chOff x="1365457" y="2925318"/>
            <a:chExt cx="2523790" cy="38021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F5ABFD-20AB-C31B-EB5D-ECCBA4572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794" b="44973"/>
            <a:stretch/>
          </p:blipFill>
          <p:spPr>
            <a:xfrm>
              <a:off x="1365457" y="2925318"/>
              <a:ext cx="2523790" cy="297561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99289AD-D67F-B77E-BECC-D638A87B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9510" y="5573772"/>
              <a:ext cx="2446145" cy="115367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E04108-105F-24AB-5ADD-91C2A6822B79}"/>
                </a:ext>
              </a:extLst>
            </p:cNvPr>
            <p:cNvSpPr txBox="1"/>
            <p:nvPr/>
          </p:nvSpPr>
          <p:spPr>
            <a:xfrm>
              <a:off x="1878649" y="6021801"/>
              <a:ext cx="15359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ln w="34925">
                    <a:solidFill>
                      <a:srgbClr val="91A5A3"/>
                    </a:solidFill>
                  </a:ln>
                  <a:solidFill>
                    <a:schemeClr val="bg1"/>
                  </a:solidFill>
                  <a:latin typeface="Titillium Web Black" pitchFamily="2" charset="77"/>
                </a:rPr>
                <a:t>D Story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A54B18-2196-C080-952C-4A7EA05A7A8F}"/>
              </a:ext>
            </a:extLst>
          </p:cNvPr>
          <p:cNvGrpSpPr/>
          <p:nvPr/>
        </p:nvGrpSpPr>
        <p:grpSpPr>
          <a:xfrm>
            <a:off x="3731813" y="2349246"/>
            <a:ext cx="2523790" cy="3802131"/>
            <a:chOff x="3744005" y="2925318"/>
            <a:chExt cx="2523790" cy="38021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064DA8-3D86-25A5-99EE-259F61633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199" t="12247" r="13200"/>
            <a:stretch/>
          </p:blipFill>
          <p:spPr>
            <a:xfrm>
              <a:off x="3744005" y="2925318"/>
              <a:ext cx="2523790" cy="297561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0F95C53-6135-6A4B-A9D3-6FF975799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78058" y="5573772"/>
              <a:ext cx="2446145" cy="115367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E29B25-6504-707B-ACEE-5C57ECE48E9A}"/>
                </a:ext>
              </a:extLst>
            </p:cNvPr>
            <p:cNvSpPr txBox="1"/>
            <p:nvPr/>
          </p:nvSpPr>
          <p:spPr>
            <a:xfrm>
              <a:off x="4435110" y="6021801"/>
              <a:ext cx="1132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ln w="34925">
                    <a:solidFill>
                      <a:srgbClr val="91A5A3"/>
                    </a:solidFill>
                  </a:ln>
                  <a:solidFill>
                    <a:schemeClr val="bg1"/>
                  </a:solidFill>
                  <a:latin typeface="Titillium Web Black" pitchFamily="2" charset="77"/>
                </a:rPr>
                <a:t>Faith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8575DF-8820-1C61-00C2-CDD95C84B83B}"/>
              </a:ext>
            </a:extLst>
          </p:cNvPr>
          <p:cNvGrpSpPr/>
          <p:nvPr/>
        </p:nvGrpSpPr>
        <p:grpSpPr>
          <a:xfrm>
            <a:off x="6052449" y="581769"/>
            <a:ext cx="2523791" cy="3802131"/>
            <a:chOff x="6122553" y="2925318"/>
            <a:chExt cx="2523791" cy="3802131"/>
          </a:xfrm>
        </p:grpSpPr>
        <p:pic>
          <p:nvPicPr>
            <p:cNvPr id="3" name="Picture 2" descr="A close up of a toy&#10;&#10;Description automatically generated with low confidence">
              <a:extLst>
                <a:ext uri="{FF2B5EF4-FFF2-40B4-BE49-F238E27FC236}">
                  <a16:creationId xmlns:a16="http://schemas.microsoft.com/office/drawing/2014/main" id="{3E269794-C04D-C245-227B-FD9474016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925" t="12247" r="12924"/>
            <a:stretch/>
          </p:blipFill>
          <p:spPr>
            <a:xfrm>
              <a:off x="6122553" y="2925318"/>
              <a:ext cx="2523791" cy="297561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5953443-7353-81F9-7DAC-F5DAB397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1376" y="5573772"/>
              <a:ext cx="2446145" cy="115367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6DCD94-5825-14D1-32FD-B32C5BFFACF5}"/>
                </a:ext>
              </a:extLst>
            </p:cNvPr>
            <p:cNvSpPr txBox="1"/>
            <p:nvPr/>
          </p:nvSpPr>
          <p:spPr>
            <a:xfrm>
              <a:off x="6974278" y="6021801"/>
              <a:ext cx="805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ln w="34925">
                    <a:solidFill>
                      <a:srgbClr val="91A5A3"/>
                    </a:solidFill>
                  </a:ln>
                  <a:solidFill>
                    <a:schemeClr val="bg1"/>
                  </a:solidFill>
                  <a:latin typeface="Titillium Web Black" pitchFamily="2" charset="77"/>
                </a:rPr>
                <a:t>Ola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C7F0B8-0D8D-FB42-5865-7751E2AB8463}"/>
              </a:ext>
            </a:extLst>
          </p:cNvPr>
          <p:cNvGrpSpPr/>
          <p:nvPr/>
        </p:nvGrpSpPr>
        <p:grpSpPr>
          <a:xfrm>
            <a:off x="8373086" y="2349246"/>
            <a:ext cx="2523791" cy="3802131"/>
            <a:chOff x="8501102" y="2925318"/>
            <a:chExt cx="2523791" cy="3802131"/>
          </a:xfrm>
        </p:grpSpPr>
        <p:pic>
          <p:nvPicPr>
            <p:cNvPr id="7" name="Picture 6" descr="A picture containing doll, toy&#10;&#10;Description automatically generated">
              <a:extLst>
                <a:ext uri="{FF2B5EF4-FFF2-40B4-BE49-F238E27FC236}">
                  <a16:creationId xmlns:a16="http://schemas.microsoft.com/office/drawing/2014/main" id="{13FC540C-8FC2-6AF5-6F14-95F6F143A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786" t="12247" r="12786"/>
            <a:stretch/>
          </p:blipFill>
          <p:spPr>
            <a:xfrm>
              <a:off x="8501102" y="2925318"/>
              <a:ext cx="2523791" cy="297561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2D7DE54-0A58-550F-3BEA-28A6283C9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4652" y="5573772"/>
              <a:ext cx="2446145" cy="115367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0A3ED4-F0CA-5A40-5008-48167ABB97FD}"/>
                </a:ext>
              </a:extLst>
            </p:cNvPr>
            <p:cNvSpPr txBox="1"/>
            <p:nvPr/>
          </p:nvSpPr>
          <p:spPr>
            <a:xfrm>
              <a:off x="9233005" y="6021801"/>
              <a:ext cx="1069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b="1" dirty="0">
                  <a:ln w="34925">
                    <a:solidFill>
                      <a:srgbClr val="91A5A3"/>
                    </a:solidFill>
                  </a:ln>
                  <a:solidFill>
                    <a:schemeClr val="bg1"/>
                  </a:solidFill>
                  <a:latin typeface="Titillium Web Black" pitchFamily="2" charset="77"/>
                </a:rPr>
                <a:t>Matt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2165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4672-423D-254D-2B78-EC08765A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Fri 25/04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B8874BE-4E6F-54A7-FC06-F7B35BDB75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2704" y="507057"/>
              <a:ext cx="3612778" cy="1976456"/>
            </p:xfrm>
            <a:graphic>
              <a:graphicData uri="http://schemas.microsoft.com/office/powerpoint/2016/slidezoom">
                <pslz:sldZm>
                  <pslz:sldZmObj sldId="259" cId="1450542335">
                    <pslz:zmPr id="{0A9A3D3D-2005-C846-9B8B-93CCE140B33D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2778" cy="19764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B8874BE-4E6F-54A7-FC06-F7B35BDB7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704" y="507057"/>
                <a:ext cx="3612778" cy="19764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BADC208-FAF6-4CE9-EF40-3DD32B0CEF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3913" y="471899"/>
              <a:ext cx="3880179" cy="2011614"/>
            </p:xfrm>
            <a:graphic>
              <a:graphicData uri="http://schemas.microsoft.com/office/powerpoint/2016/slidezoom">
                <pslz:sldZm>
                  <pslz:sldZmObj sldId="260" cId="861921850">
                    <pslz:zmPr id="{E2F05B35-214B-2547-AFC7-E20855F2BF32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0179" cy="2011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BADC208-FAF6-4CE9-EF40-3DD32B0CEF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913" y="471899"/>
                <a:ext cx="3880179" cy="2011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592EB26-84C5-D76F-5507-D5CCEEFAE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00078">
            <a:off x="8382687" y="3366541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1806 C -0.01185 0.01644 -0.01419 0.01389 -0.0168 0.01366 C -0.03333 0.01181 -0.04987 0.01297 -0.06654 0.01204 C -0.07005 0.01204 -0.07357 0.01111 -0.07708 0.01065 C -0.07813 0.01019 -0.0793 0.00972 -0.08034 0.00926 C -0.08112 0.0088 -0.08203 0.0081 -0.08281 0.00787 C -0.08828 0.00533 -0.09362 0.00301 -0.09909 0.00047 C -0.10235 -0.00092 -0.10547 -0.00347 -0.10886 -0.0037 L -0.12435 -0.00532 C -0.12787 -0.0044 -0.13138 -0.00301 -0.13503 -0.00231 C -0.13906 -0.00162 -0.1431 -0.00139 -0.14714 -0.00092 C -0.16732 0.00139 -0.1543 -0.00046 -0.17083 0.00209 L -0.2043 0.00047 C -0.20781 0.00023 -0.21133 -2.22222E-6 -0.21485 -0.00092 C -0.2168 -0.00139 -0.21862 -0.00301 -0.22057 -0.0037 C -0.23347 -0.00995 -0.22461 -0.0044 -0.24583 -0.0169 C -0.24987 -0.01921 -0.25404 -0.02129 -0.25807 -0.02407 C -0.26146 -0.02662 -0.26458 -0.02986 -0.26784 -0.03287 C -0.27643 -0.04051 -0.28581 -0.04838 -0.29388 -0.05741 C -0.31732 -0.08379 -0.29232 -0.06018 -0.32331 -0.09953 C -0.32708 -0.1044 -0.33099 -0.10879 -0.33464 -0.11389 C -0.33594 -0.11574 -0.33672 -0.11805 -0.33789 -0.11967 C -0.33932 -0.12176 -0.34063 -0.12361 -0.34206 -0.12546 C -0.34284 -0.12662 -0.34375 -0.12731 -0.3444 -0.12847 C -0.34531 -0.12986 -0.34597 -0.13148 -0.34688 -0.13287 C -0.34896 -0.13588 -0.35143 -0.13819 -0.35339 -0.14143 C -0.35482 -0.14398 -0.35599 -0.14653 -0.35742 -0.14884 C -0.35847 -0.15023 -0.35977 -0.15139 -0.36081 -0.15301 C -0.36172 -0.15486 -0.36224 -0.15717 -0.36315 -0.15879 C -0.36654 -0.16551 -0.36693 -0.16435 -0.36888 -0.17037 C -0.36979 -0.17338 -0.37044 -0.17639 -0.37136 -0.17916 C -0.37318 -0.18472 -0.37578 -0.18935 -0.37708 -0.19514 C -0.37878 -0.20301 -0.37761 -0.20046 -0.37943 -0.2037 " pathEditMode="relative" rAng="0" ptsTypes="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3" y="-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D121-7356-4DF8-572A-8019C309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2773436"/>
            <a:ext cx="9777984" cy="1311128"/>
          </a:xfrm>
        </p:spPr>
        <p:txBody>
          <a:bodyPr/>
          <a:lstStyle/>
          <a:p>
            <a:r>
              <a:rPr lang="en-GB" sz="8800" dirty="0"/>
              <a:t>Why Wii</a:t>
            </a:r>
            <a:r>
              <a:rPr lang="en-GB" sz="8800" i="1" dirty="0"/>
              <a:t> is </a:t>
            </a:r>
            <a:r>
              <a:rPr lang="en-GB" sz="8800" i="1" dirty="0">
                <a:solidFill>
                  <a:schemeClr val="accent1"/>
                </a:solidFill>
              </a:rPr>
              <a:t>Best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0F582-E5E9-F859-639B-128DD3ECD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20BB0-FC13-C217-D3CF-2995458C37D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GB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86192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BCE4AF-54A9-B982-7B75-49011740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1" y="1416135"/>
            <a:ext cx="4892481" cy="944283"/>
          </a:xfrm>
          <a:prstGeom prst="rect">
            <a:avLst/>
          </a:prstGeom>
        </p:spPr>
      </p:pic>
      <p:pic>
        <p:nvPicPr>
          <p:cNvPr id="17" name="Picture Placeholder 16" descr="A picture containing indoor, toy, plastic&#10;&#10;Description automatically generated">
            <a:extLst>
              <a:ext uri="{FF2B5EF4-FFF2-40B4-BE49-F238E27FC236}">
                <a16:creationId xmlns:a16="http://schemas.microsoft.com/office/drawing/2014/main" id="{1A7E62D9-32BD-E6A7-CE45-BA8D6712BA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30" r="31534"/>
          <a:stretch/>
        </p:blipFill>
        <p:spPr>
          <a:xfrm>
            <a:off x="5560450" y="1490892"/>
            <a:ext cx="6031347" cy="45614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109052-A0DC-66E7-2BC6-8F63D2E1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Wii is 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5DE77-9E80-85DE-1C53-661D4900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869" y="1406318"/>
            <a:ext cx="4758007" cy="978729"/>
          </a:xfrm>
        </p:spPr>
        <p:txBody>
          <a:bodyPr anchor="ctr"/>
          <a:lstStyle/>
          <a:p>
            <a:r>
              <a:rPr lang="en-GB" b="1" dirty="0">
                <a:latin typeface="Jura SemiBold" pitchFamily="2" charset="0"/>
                <a:ea typeface="Jura SemiBold" pitchFamily="2" charset="0"/>
              </a:rPr>
              <a:t>Innovative Gameplay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7E779-6E12-5742-C6F2-CF4E3E7D81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59142" y="2558481"/>
            <a:ext cx="4325461" cy="535531"/>
          </a:xfrm>
        </p:spPr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Revolutionary Controller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7EE45-CF05-31C4-D534-8DDD177E9F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Accessible to Everyone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4742-C4CD-806C-854A-4B9947AC744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Diverse Game Library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72B954-2C10-1158-83B8-94BE46A5E32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Affordable &amp; Durable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C9ED5710-5320-BBD3-5FF7-A441F45A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4259">
            <a:off x="4673237" y="1905977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93944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BCE4AF-54A9-B982-7B75-49011740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1" y="2340091"/>
            <a:ext cx="4892481" cy="944283"/>
          </a:xfrm>
          <a:prstGeom prst="rect">
            <a:avLst/>
          </a:prstGeom>
        </p:spPr>
      </p:pic>
      <p:pic>
        <p:nvPicPr>
          <p:cNvPr id="10" name="Picture Placeholder 9" descr="A person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DB619421-B5EA-3ABB-5AFF-0A4D80A147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3197" b="21177"/>
          <a:stretch/>
        </p:blipFill>
        <p:spPr>
          <a:xfrm>
            <a:off x="5560450" y="1490892"/>
            <a:ext cx="6031347" cy="45614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109052-A0DC-66E7-2BC6-8F63D2E1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Wii is 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5DE77-9E80-85DE-1C53-661D4900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Innovative Gameplay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7E779-6E12-5742-C6F2-CF4E3E7D81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42869" y="2586181"/>
            <a:ext cx="4758007" cy="480131"/>
          </a:xfrm>
        </p:spPr>
        <p:txBody>
          <a:bodyPr anchor="ctr"/>
          <a:lstStyle/>
          <a:p>
            <a:r>
              <a:rPr lang="en-GB" sz="2800" b="1" dirty="0">
                <a:latin typeface="Jura SemiBold" pitchFamily="2" charset="0"/>
                <a:ea typeface="Jura SemiBold" pitchFamily="2" charset="0"/>
              </a:rPr>
              <a:t>Revolutionary Controller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7EE45-CF05-31C4-D534-8DDD177E9F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Accessible to Everyone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4742-C4CD-806C-854A-4B9947AC744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Diverse Game Library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72B954-2C10-1158-83B8-94BE46A5E32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Affordable &amp; Durable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3303BF2-44E1-1CEE-38FB-8C3478F8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2502">
            <a:off x="5057230" y="2413657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110B88E-AFDF-27F7-A15D-41D081BF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1" y="3273515"/>
            <a:ext cx="4892481" cy="944283"/>
          </a:xfrm>
          <a:prstGeom prst="rect">
            <a:avLst/>
          </a:prstGeom>
        </p:spPr>
      </p:pic>
      <p:pic>
        <p:nvPicPr>
          <p:cNvPr id="10" name="Picture Placeholder 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817897F0-6FDA-AF83-E5A0-197302660C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0967" r="2096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109052-A0DC-66E7-2BC6-8F63D2E1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Wii is 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5DE77-9E80-85DE-1C53-661D4900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Innovative Gameplay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7E779-6E12-5742-C6F2-CF4E3E7D81C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59142" y="2558481"/>
            <a:ext cx="4325461" cy="535531"/>
          </a:xfrm>
        </p:spPr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Revolutionary Controller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7EE45-CF05-31C4-D534-8DDD177E9F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42869" y="3489045"/>
            <a:ext cx="4758007" cy="535531"/>
          </a:xfrm>
        </p:spPr>
        <p:txBody>
          <a:bodyPr anchor="ctr"/>
          <a:lstStyle/>
          <a:p>
            <a:r>
              <a:rPr lang="en-GB" sz="2800" b="1" dirty="0">
                <a:latin typeface="Jura SemiBold" pitchFamily="2" charset="0"/>
                <a:ea typeface="Jura SemiBold" pitchFamily="2" charset="0"/>
              </a:rPr>
              <a:t>Accessible to Everyone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4742-C4CD-806C-854A-4B9947AC744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Diverse Game Library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72B954-2C10-1158-83B8-94BE46A5E32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 anchor="ctr"/>
          <a:lstStyle/>
          <a:p>
            <a:r>
              <a:rPr lang="en-GB" sz="2400" b="1" dirty="0">
                <a:latin typeface="Jura SemiBold" pitchFamily="2" charset="0"/>
                <a:ea typeface="Jura SemiBold" pitchFamily="2" charset="0"/>
              </a:rPr>
              <a:t>Affordable &amp; Durable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A40C850-4972-5F35-CDA9-A62532894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12634">
            <a:off x="4980515" y="3089048"/>
            <a:ext cx="737616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intendo WI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3B5D6"/>
      </a:accent1>
      <a:accent2>
        <a:srgbClr val="7B7B7B"/>
      </a:accent2>
      <a:accent3>
        <a:srgbClr val="0291FF"/>
      </a:accent3>
      <a:accent4>
        <a:srgbClr val="FE4C4B"/>
      </a:accent4>
      <a:accent5>
        <a:srgbClr val="11CC00"/>
      </a:accent5>
      <a:accent6>
        <a:srgbClr val="F3A04D"/>
      </a:accent6>
      <a:hlink>
        <a:srgbClr val="0291FF"/>
      </a:hlink>
      <a:folHlink>
        <a:srgbClr val="53B5D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197</Words>
  <Application>Microsoft Macintosh PowerPoint</Application>
  <PresentationFormat>Widescreen</PresentationFormat>
  <Paragraphs>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Titillium Web Black</vt:lpstr>
      <vt:lpstr>Calibri</vt:lpstr>
      <vt:lpstr>Titillium Web</vt:lpstr>
      <vt:lpstr>Montserrat</vt:lpstr>
      <vt:lpstr>Arial</vt:lpstr>
      <vt:lpstr>Jura Medium</vt:lpstr>
      <vt:lpstr>Jura SemiBold</vt:lpstr>
      <vt:lpstr>Office Theme</vt:lpstr>
      <vt:lpstr>Thank you for downloading!!</vt:lpstr>
      <vt:lpstr>Fri 25/04</vt:lpstr>
      <vt:lpstr>Presenters</vt:lpstr>
      <vt:lpstr>PowerPoint Presentation</vt:lpstr>
      <vt:lpstr>Fri 25/04</vt:lpstr>
      <vt:lpstr>Why Wii is Best</vt:lpstr>
      <vt:lpstr>Why Wii is Best</vt:lpstr>
      <vt:lpstr>Why Wii is Best</vt:lpstr>
      <vt:lpstr>Why Wii is Best</vt:lpstr>
      <vt:lpstr>Why Wii is Best</vt:lpstr>
      <vt:lpstr>Why Wii is Best</vt:lpstr>
      <vt:lpstr>PowerPoint Presentation</vt:lpstr>
      <vt:lpstr>HOME Menu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34</cp:revision>
  <dcterms:created xsi:type="dcterms:W3CDTF">2023-04-21T05:18:37Z</dcterms:created>
  <dcterms:modified xsi:type="dcterms:W3CDTF">2023-05-03T04:44:34Z</dcterms:modified>
</cp:coreProperties>
</file>